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y="5143500" cx="9144000"/>
  <p:notesSz cx="6858000" cy="9144000"/>
  <p:embeddedFontLst>
    <p:embeddedFont>
      <p:font typeface="Roboto Black"/>
      <p:bold r:id="rId66"/>
      <p:boldItalic r:id="rId67"/>
    </p:embeddedFont>
    <p:embeddedFont>
      <p:font typeface="Roboto Thin"/>
      <p:regular r:id="rId68"/>
      <p:bold r:id="rId69"/>
      <p:italic r:id="rId70"/>
      <p:boldItalic r:id="rId71"/>
    </p:embeddedFont>
    <p:embeddedFont>
      <p:font typeface="Proxima Nova"/>
      <p:regular r:id="rId72"/>
      <p:bold r:id="rId73"/>
      <p:italic r:id="rId74"/>
      <p:boldItalic r:id="rId75"/>
    </p:embeddedFont>
    <p:embeddedFont>
      <p:font typeface="Roboto"/>
      <p:regular r:id="rId76"/>
      <p:bold r:id="rId77"/>
      <p:italic r:id="rId78"/>
      <p:boldItalic r:id="rId79"/>
    </p:embeddedFont>
    <p:embeddedFont>
      <p:font typeface="Roboto Medium"/>
      <p:regular r:id="rId80"/>
      <p:bold r:id="rId81"/>
      <p:italic r:id="rId82"/>
      <p:boldItalic r:id="rId83"/>
    </p:embeddedFont>
    <p:embeddedFont>
      <p:font typeface="Amatic SC"/>
      <p:regular r:id="rId84"/>
      <p:bold r:id="rId85"/>
    </p:embeddedFont>
    <p:embeddedFont>
      <p:font typeface="Didact Gothic"/>
      <p:regular r:id="rId86"/>
    </p:embeddedFont>
    <p:embeddedFont>
      <p:font typeface="Roboto Mono Thin"/>
      <p:regular r:id="rId87"/>
      <p:bold r:id="rId88"/>
      <p:italic r:id="rId89"/>
      <p:boldItalic r:id="rId90"/>
    </p:embeddedFont>
    <p:embeddedFont>
      <p:font typeface="Proxima Nova Semibold"/>
      <p:regular r:id="rId91"/>
      <p:bold r:id="rId92"/>
      <p:boldItalic r:id="rId93"/>
    </p:embeddedFont>
    <p:embeddedFont>
      <p:font typeface="Roboto Light"/>
      <p:regular r:id="rId94"/>
      <p:bold r:id="rId95"/>
      <p:italic r:id="rId96"/>
      <p:boldItalic r:id="rId97"/>
    </p:embeddedFont>
    <p:embeddedFont>
      <p:font typeface="Bree Serif"/>
      <p:regular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0D396B-EBA3-489C-852E-608354AD98DE}">
  <a:tblStyle styleId="{1C0D396B-EBA3-489C-852E-608354AD98D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RobotoLight-bold.fntdata"/><Relationship Id="rId94" Type="http://schemas.openxmlformats.org/officeDocument/2006/relationships/font" Target="fonts/RobotoLight-regular.fntdata"/><Relationship Id="rId97" Type="http://schemas.openxmlformats.org/officeDocument/2006/relationships/font" Target="fonts/RobotoLight-boldItalic.fntdata"/><Relationship Id="rId96" Type="http://schemas.openxmlformats.org/officeDocument/2006/relationships/font" Target="fonts/RobotoLight-italic.fntdata"/><Relationship Id="rId11" Type="http://schemas.openxmlformats.org/officeDocument/2006/relationships/slide" Target="slides/slide4.xml"/><Relationship Id="rId10" Type="http://schemas.openxmlformats.org/officeDocument/2006/relationships/slide" Target="slides/slide3.xml"/><Relationship Id="rId98" Type="http://schemas.openxmlformats.org/officeDocument/2006/relationships/font" Target="fonts/BreeSerif-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ProximaNovaSemibold-regular.fntdata"/><Relationship Id="rId90" Type="http://schemas.openxmlformats.org/officeDocument/2006/relationships/font" Target="fonts/RobotoMonoThin-boldItalic.fntdata"/><Relationship Id="rId93" Type="http://schemas.openxmlformats.org/officeDocument/2006/relationships/font" Target="fonts/ProximaNovaSemibold-boldItalic.fntdata"/><Relationship Id="rId92" Type="http://schemas.openxmlformats.org/officeDocument/2006/relationships/font" Target="fonts/ProximaNovaSemibold-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AmaticSC-regular.fntdata"/><Relationship Id="rId83" Type="http://schemas.openxmlformats.org/officeDocument/2006/relationships/font" Target="fonts/RobotoMedium-boldItalic.fntdata"/><Relationship Id="rId86" Type="http://schemas.openxmlformats.org/officeDocument/2006/relationships/font" Target="fonts/DidactGothic-regular.fntdata"/><Relationship Id="rId85" Type="http://schemas.openxmlformats.org/officeDocument/2006/relationships/font" Target="fonts/AmaticSC-bold.fntdata"/><Relationship Id="rId88" Type="http://schemas.openxmlformats.org/officeDocument/2006/relationships/font" Target="fonts/RobotoMonoThin-bold.fntdata"/><Relationship Id="rId87" Type="http://schemas.openxmlformats.org/officeDocument/2006/relationships/font" Target="fonts/RobotoMonoThin-regular.fntdata"/><Relationship Id="rId89" Type="http://schemas.openxmlformats.org/officeDocument/2006/relationships/font" Target="fonts/RobotoMonoThin-italic.fntdata"/><Relationship Id="rId80" Type="http://schemas.openxmlformats.org/officeDocument/2006/relationships/font" Target="fonts/RobotoMedium-regular.fntdata"/><Relationship Id="rId82" Type="http://schemas.openxmlformats.org/officeDocument/2006/relationships/font" Target="fonts/RobotoMedium-italic.fntdata"/><Relationship Id="rId81" Type="http://schemas.openxmlformats.org/officeDocument/2006/relationships/font" Target="fonts/Roboto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roximaNova-bold.fntdata"/><Relationship Id="rId72" Type="http://schemas.openxmlformats.org/officeDocument/2006/relationships/font" Target="fonts/ProximaNova-regular.fntdata"/><Relationship Id="rId75" Type="http://schemas.openxmlformats.org/officeDocument/2006/relationships/font" Target="fonts/ProximaNova-boldItalic.fntdata"/><Relationship Id="rId74" Type="http://schemas.openxmlformats.org/officeDocument/2006/relationships/font" Target="fonts/ProximaNova-italic.fntdata"/><Relationship Id="rId77" Type="http://schemas.openxmlformats.org/officeDocument/2006/relationships/font" Target="fonts/Roboto-bold.fntdata"/><Relationship Id="rId76" Type="http://schemas.openxmlformats.org/officeDocument/2006/relationships/font" Target="fonts/Roboto-regular.fntdata"/><Relationship Id="rId79" Type="http://schemas.openxmlformats.org/officeDocument/2006/relationships/font" Target="fonts/Roboto-boldItalic.fntdata"/><Relationship Id="rId78" Type="http://schemas.openxmlformats.org/officeDocument/2006/relationships/font" Target="fonts/Roboto-italic.fntdata"/><Relationship Id="rId71" Type="http://schemas.openxmlformats.org/officeDocument/2006/relationships/font" Target="fonts/RobotoThin-boldItalic.fntdata"/><Relationship Id="rId70" Type="http://schemas.openxmlformats.org/officeDocument/2006/relationships/font" Target="fonts/RobotoThin-italic.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font" Target="fonts/RobotoBlack-bold.fntdata"/><Relationship Id="rId65" Type="http://schemas.openxmlformats.org/officeDocument/2006/relationships/slide" Target="slides/slide58.xml"/><Relationship Id="rId68" Type="http://schemas.openxmlformats.org/officeDocument/2006/relationships/font" Target="fonts/RobotoThin-regular.fntdata"/><Relationship Id="rId67" Type="http://schemas.openxmlformats.org/officeDocument/2006/relationships/font" Target="fonts/RobotoBlack-boldItalic.fntdata"/><Relationship Id="rId60" Type="http://schemas.openxmlformats.org/officeDocument/2006/relationships/slide" Target="slides/slide53.xml"/><Relationship Id="rId69" Type="http://schemas.openxmlformats.org/officeDocument/2006/relationships/font" Target="fonts/RobotoThin-bold.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0e9d978547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0e9d978547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0e9d978547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0e9d978547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0e9d978547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0e9d978547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0e9d978547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0e9d978547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0e9d978547_0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0e9d978547_0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0e9d978547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0e9d978547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0e9d978547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0e9d978547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0e9d978547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0e9d978547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0e9d97854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0e9d97854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0e9d978547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0e9d978547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e9d97854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e9d97854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0e9d978547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0e9d978547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0e9d9785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0e9d9785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5c99e1ed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5c99e1ed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5c99e1ede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5c99e1ede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5d564c3c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5d564c3c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5dc4e38d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5dc4e38d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5bb3dc6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5bb3dc6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e9d978547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e9d978547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5bb3dc62fd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5bb3dc62fd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5bbcd31a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5bbcd31a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5bb3dc62fd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5bb3dc62fd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5bb3dc62fd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5bb3dc62fd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5bb3dc62fd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5bb3dc62fd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5bb3dc62f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5bb3dc62f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5bb3dc62fd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5bb3dc62fd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5bb3dc62fd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5bb3dc62fd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5bb3dc62f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5bb3dc62f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e9d978547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e9d978547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5d5c1b5ee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5d5c1b5ee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5d5c1b5ee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5d5c1b5ee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5fb8c01d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5fb8c01d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5fb8c01da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5fb8c01d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de5f8131e0_0_7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de5f8131e0_0_7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gde5f8131e0_0_7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6" name="Google Shape;1916;gde5f8131e0_0_7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gde5f8131e0_0_7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5" name="Google Shape;2255;gde5f8131e0_0_7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0" name="Shape 5040"/>
        <p:cNvGrpSpPr/>
        <p:nvPr/>
      </p:nvGrpSpPr>
      <p:grpSpPr>
        <a:xfrm>
          <a:off x="0" y="0"/>
          <a:ext cx="0" cy="0"/>
          <a:chOff x="0" y="0"/>
          <a:chExt cx="0" cy="0"/>
        </a:xfrm>
      </p:grpSpPr>
      <p:sp>
        <p:nvSpPr>
          <p:cNvPr id="5041" name="Google Shape;5041;gde5f8131e0_0_10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2" name="Google Shape;5042;gde5f8131e0_0_10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9" name="Shape 5459"/>
        <p:cNvGrpSpPr/>
        <p:nvPr/>
      </p:nvGrpSpPr>
      <p:grpSpPr>
        <a:xfrm>
          <a:off x="0" y="0"/>
          <a:ext cx="0" cy="0"/>
          <a:chOff x="0" y="0"/>
          <a:chExt cx="0" cy="0"/>
        </a:xfrm>
      </p:grpSpPr>
      <p:sp>
        <p:nvSpPr>
          <p:cNvPr id="5460" name="Google Shape;5460;gde5f8131e0_0_1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1" name="Google Shape;5461;gde5f8131e0_0_1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9" name="Shape 5629"/>
        <p:cNvGrpSpPr/>
        <p:nvPr/>
      </p:nvGrpSpPr>
      <p:grpSpPr>
        <a:xfrm>
          <a:off x="0" y="0"/>
          <a:ext cx="0" cy="0"/>
          <a:chOff x="0" y="0"/>
          <a:chExt cx="0" cy="0"/>
        </a:xfrm>
      </p:grpSpPr>
      <p:sp>
        <p:nvSpPr>
          <p:cNvPr id="5630" name="Google Shape;5630;gde5f8131e0_0_1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1" name="Google Shape;5631;gde5f8131e0_0_1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e9d978547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0e9d978547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4" name="Shape 6034"/>
        <p:cNvGrpSpPr/>
        <p:nvPr/>
      </p:nvGrpSpPr>
      <p:grpSpPr>
        <a:xfrm>
          <a:off x="0" y="0"/>
          <a:ext cx="0" cy="0"/>
          <a:chOff x="0" y="0"/>
          <a:chExt cx="0" cy="0"/>
        </a:xfrm>
      </p:grpSpPr>
      <p:sp>
        <p:nvSpPr>
          <p:cNvPr id="6035" name="Google Shape;6035;gde5f8131e0_0_1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6" name="Google Shape;6036;gde5f8131e0_0_1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4" name="Shape 6414"/>
        <p:cNvGrpSpPr/>
        <p:nvPr/>
      </p:nvGrpSpPr>
      <p:grpSpPr>
        <a:xfrm>
          <a:off x="0" y="0"/>
          <a:ext cx="0" cy="0"/>
          <a:chOff x="0" y="0"/>
          <a:chExt cx="0" cy="0"/>
        </a:xfrm>
      </p:grpSpPr>
      <p:sp>
        <p:nvSpPr>
          <p:cNvPr id="6415" name="Google Shape;6415;gde5f8131e0_0_1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6" name="Google Shape;6416;gde5f8131e0_0_1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8" name="Shape 6828"/>
        <p:cNvGrpSpPr/>
        <p:nvPr/>
      </p:nvGrpSpPr>
      <p:grpSpPr>
        <a:xfrm>
          <a:off x="0" y="0"/>
          <a:ext cx="0" cy="0"/>
          <a:chOff x="0" y="0"/>
          <a:chExt cx="0" cy="0"/>
        </a:xfrm>
      </p:grpSpPr>
      <p:sp>
        <p:nvSpPr>
          <p:cNvPr id="6829" name="Google Shape;6829;gde5f8131e0_0_12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0" name="Google Shape;6830;gde5f8131e0_0_12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9" name="Shape 7189"/>
        <p:cNvGrpSpPr/>
        <p:nvPr/>
      </p:nvGrpSpPr>
      <p:grpSpPr>
        <a:xfrm>
          <a:off x="0" y="0"/>
          <a:ext cx="0" cy="0"/>
          <a:chOff x="0" y="0"/>
          <a:chExt cx="0" cy="0"/>
        </a:xfrm>
      </p:grpSpPr>
      <p:sp>
        <p:nvSpPr>
          <p:cNvPr id="7190" name="Google Shape;7190;gde5f8131e0_0_12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1" name="Google Shape;7191;gde5f8131e0_0_1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9" name="Shape 7699"/>
        <p:cNvGrpSpPr/>
        <p:nvPr/>
      </p:nvGrpSpPr>
      <p:grpSpPr>
        <a:xfrm>
          <a:off x="0" y="0"/>
          <a:ext cx="0" cy="0"/>
          <a:chOff x="0" y="0"/>
          <a:chExt cx="0" cy="0"/>
        </a:xfrm>
      </p:grpSpPr>
      <p:sp>
        <p:nvSpPr>
          <p:cNvPr id="7700" name="Google Shape;7700;gde5f8131e0_0_13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1" name="Google Shape;7701;gde5f8131e0_0_13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9" name="Shape 8319"/>
        <p:cNvGrpSpPr/>
        <p:nvPr/>
      </p:nvGrpSpPr>
      <p:grpSpPr>
        <a:xfrm>
          <a:off x="0" y="0"/>
          <a:ext cx="0" cy="0"/>
          <a:chOff x="0" y="0"/>
          <a:chExt cx="0" cy="0"/>
        </a:xfrm>
      </p:grpSpPr>
      <p:sp>
        <p:nvSpPr>
          <p:cNvPr id="8320" name="Google Shape;8320;gde5f8131e0_0_14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1" name="Google Shape;8321;gde5f8131e0_0_14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3" name="Shape 8913"/>
        <p:cNvGrpSpPr/>
        <p:nvPr/>
      </p:nvGrpSpPr>
      <p:grpSpPr>
        <a:xfrm>
          <a:off x="0" y="0"/>
          <a:ext cx="0" cy="0"/>
          <a:chOff x="0" y="0"/>
          <a:chExt cx="0" cy="0"/>
        </a:xfrm>
      </p:grpSpPr>
      <p:sp>
        <p:nvSpPr>
          <p:cNvPr id="8914" name="Google Shape;8914;gde5f8131e0_0_14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5" name="Google Shape;8915;gde5f8131e0_0_14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4" name="Shape 9234"/>
        <p:cNvGrpSpPr/>
        <p:nvPr/>
      </p:nvGrpSpPr>
      <p:grpSpPr>
        <a:xfrm>
          <a:off x="0" y="0"/>
          <a:ext cx="0" cy="0"/>
          <a:chOff x="0" y="0"/>
          <a:chExt cx="0" cy="0"/>
        </a:xfrm>
      </p:grpSpPr>
      <p:sp>
        <p:nvSpPr>
          <p:cNvPr id="9235" name="Google Shape;9235;gde5f8131e0_0_14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6" name="Google Shape;9236;gde5f8131e0_0_14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2" name="Shape 9542"/>
        <p:cNvGrpSpPr/>
        <p:nvPr/>
      </p:nvGrpSpPr>
      <p:grpSpPr>
        <a:xfrm>
          <a:off x="0" y="0"/>
          <a:ext cx="0" cy="0"/>
          <a:chOff x="0" y="0"/>
          <a:chExt cx="0" cy="0"/>
        </a:xfrm>
      </p:grpSpPr>
      <p:sp>
        <p:nvSpPr>
          <p:cNvPr id="9543" name="Google Shape;9543;gde5f8131e0_0_15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4" name="Google Shape;9544;gde5f8131e0_0_15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e9d978547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0e9d978547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0e9d978547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0e9d978547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0e9d978547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0e9d978547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0e9d978547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0e9d978547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0"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9" name="Google Shape;99;p1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3" name="Google Shape;103;p2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s://drive.google.com/file/d/1SfzJ2hdXoxZzysMr1iBNw1JLm-vEdrLt/view?usp=sharing" TargetMode="External"/><Relationship Id="rId4" Type="http://schemas.openxmlformats.org/officeDocument/2006/relationships/hyperlink" Target="http://drive.google.com/file/d/1SfzJ2hdXoxZzysMr1iBNw1JLm-vEdrLt/view" TargetMode="External"/><Relationship Id="rId5"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27.jpg"/><Relationship Id="rId4" Type="http://schemas.openxmlformats.org/officeDocument/2006/relationships/image" Target="../media/image24.jpg"/><Relationship Id="rId5" Type="http://schemas.openxmlformats.org/officeDocument/2006/relationships/image" Target="../media/image2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hyperlink" Target="mailto:addyouremail@freepik.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41.xml.rels><?xml version="1.0" encoding="UTF-8" standalone="yes"?><Relationships xmlns="http://schemas.openxmlformats.org/package/2006/relationships"><Relationship Id="rId11" Type="http://schemas.openxmlformats.org/officeDocument/2006/relationships/hyperlink" Target="https://www.freepik.com/free-vector/gradient-technology-logo-template-collection_4909549.htm" TargetMode="External"/><Relationship Id="rId10" Type="http://schemas.openxmlformats.org/officeDocument/2006/relationships/hyperlink" Target="https://www.freepik.com/free-vector/flat-social-media-multimedia-player-template_4201094.htm" TargetMode="External"/><Relationship Id="rId13" Type="http://schemas.openxmlformats.org/officeDocument/2006/relationships/hyperlink" Target="https://www.freepik.com/free-vector/digital-marketing-landing-page-template_5032224.htm" TargetMode="External"/><Relationship Id="rId12" Type="http://schemas.openxmlformats.org/officeDocument/2006/relationships/hyperlink" Target="https://www.freepik.com/free-vector/gradient-technology-logo-template-collection_4909549.htm" TargetMode="External"/><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www.freepik.com/free-photo/young-businessman-with-hands-his-pocket-talking-mobile-phone_4783582.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5" Type="http://schemas.openxmlformats.org/officeDocument/2006/relationships/hyperlink" Target="https://www.freepik.com/free-vector/modern-web-design-concept-with-hand-drawn-style_2527159.htm" TargetMode="External"/><Relationship Id="rId14" Type="http://schemas.openxmlformats.org/officeDocument/2006/relationships/hyperlink" Target="https://www.freepik.com/free-vector/colorful-responsive-landing-page_3069461.htm" TargetMode="External"/><Relationship Id="rId16" Type="http://schemas.openxmlformats.org/officeDocument/2006/relationships/hyperlink" Target="https://www.freepik.com/free-vector/app-development-concept-with-flat-design_2463934.htm" TargetMode="External"/><Relationship Id="rId5" Type="http://schemas.openxmlformats.org/officeDocument/2006/relationships/hyperlink" Target="https://www.freepik.com/free-photo/smiling-young-man-busy-texting-message-someone_4937272.htm" TargetMode="External"/><Relationship Id="rId6" Type="http://schemas.openxmlformats.org/officeDocument/2006/relationships/hyperlink" Target="https://www.freepik.com/free-vector/flat-computer-engineering-concept_4457725.htm" TargetMode="External"/><Relationship Id="rId7" Type="http://schemas.openxmlformats.org/officeDocument/2006/relationships/hyperlink" Target="https://www.freepik.com/free-vector/circuit-user-experience_846089.htm" TargetMode="External"/><Relationship Id="rId8" Type="http://schemas.openxmlformats.org/officeDocument/2006/relationships/hyperlink" Target="https://www.freepik.com/free-vector/timeline-infographic_3687679.ht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hyperlink" Target="http://bit.ly/2X9RQ9U" TargetMode="External"/><Relationship Id="rId4" Type="http://schemas.openxmlformats.org/officeDocument/2006/relationships/slide" Target="/ppt/slides/slide39.xml"/><Relationship Id="rId5" Type="http://schemas.openxmlformats.org/officeDocument/2006/relationships/hyperlink" Target="https://slidesgo.com/faq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hyperlink" Target="https://fonts.google.com/specimen/Roboto" TargetMode="External"/><Relationship Id="rId4" Type="http://schemas.openxmlformats.org/officeDocument/2006/relationships/hyperlink" Target="https://fonts.google.com/specimen/Roboto+Mono" TargetMode="External"/></Relationships>
</file>

<file path=ppt/slides/_rels/slide44.xml.rels><?xml version="1.0" encoding="UTF-8" standalone="yes"?><Relationships xmlns="http://schemas.openxmlformats.org/package/2006/relationships"><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8.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4.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15" Type="http://schemas.openxmlformats.org/officeDocument/2006/relationships/image" Target="../media/image21.gif"/><Relationship Id="rId14" Type="http://schemas.openxmlformats.org/officeDocument/2006/relationships/image" Target="../media/image19.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2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hyperlink" Target="https://bit.ly/2ZjL1p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hyperlink" Target="https://chrome.google.com/webstore/detail/flaticon-for-gsuit-gslide/haekgjfnhhdkgfgmldhfokhmfkgmciba"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 Id="rId3" Type="http://schemas.openxmlformats.org/officeDocument/2006/relationships/hyperlink" Target="http://bit.ly/2PfT4lq" TargetMode="Externa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PSOT - </a:t>
            </a:r>
            <a:endParaRPr>
              <a:solidFill>
                <a:schemeClr val="accent1"/>
              </a:solidFill>
            </a:endParaRPr>
          </a:p>
          <a:p>
            <a:pPr indent="0" lvl="0" marL="0" rtl="0" algn="r">
              <a:spcBef>
                <a:spcPts val="0"/>
              </a:spcBef>
              <a:spcAft>
                <a:spcPts val="0"/>
              </a:spcAft>
              <a:buNone/>
            </a:pPr>
            <a:r>
              <a:rPr lang="es">
                <a:solidFill>
                  <a:schemeClr val="accent1"/>
                </a:solidFill>
              </a:rPr>
              <a:t>Public Space Occupancy Tracking</a:t>
            </a:r>
            <a:endParaRPr>
              <a:solidFill>
                <a:schemeClr val="accent1"/>
              </a:solidFill>
            </a:endParaRPr>
          </a:p>
        </p:txBody>
      </p:sp>
      <p:sp>
        <p:nvSpPr>
          <p:cNvPr id="110" name="Google Shape;110;p2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Group A - IoT Project Final Presentation</a:t>
            </a:r>
            <a:endParaRPr/>
          </a:p>
        </p:txBody>
      </p:sp>
      <p:sp>
        <p:nvSpPr>
          <p:cNvPr id="111" name="Google Shape;111;p22"/>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2"/>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1655007"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p:nvPr/>
        </p:nvSpPr>
        <p:spPr>
          <a:xfrm>
            <a:off x="1994248"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2108848" y="1701385"/>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3578878" y="1713623"/>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1387439"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3867706" y="3617626"/>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1214747"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106653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930526"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689088"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520" name="Shape 520"/>
        <p:cNvGrpSpPr/>
        <p:nvPr/>
      </p:nvGrpSpPr>
      <p:grpSpPr>
        <a:xfrm>
          <a:off x="0" y="0"/>
          <a:ext cx="0" cy="0"/>
          <a:chOff x="0" y="0"/>
          <a:chExt cx="0" cy="0"/>
        </a:xfrm>
      </p:grpSpPr>
      <p:sp>
        <p:nvSpPr>
          <p:cNvPr id="521" name="Google Shape;521;p31"/>
          <p:cNvSpPr txBox="1"/>
          <p:nvPr>
            <p:ph idx="4" type="ctrTitle"/>
          </p:nvPr>
        </p:nvSpPr>
        <p:spPr>
          <a:xfrm>
            <a:off x="746725" y="644550"/>
            <a:ext cx="80853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AGGREGATOR ALGORITHM</a:t>
            </a:r>
            <a:endParaRPr>
              <a:solidFill>
                <a:srgbClr val="FFFFFF"/>
              </a:solidFill>
            </a:endParaRPr>
          </a:p>
        </p:txBody>
      </p:sp>
      <p:cxnSp>
        <p:nvCxnSpPr>
          <p:cNvPr id="522" name="Google Shape;522;p31"/>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523" name="Google Shape;523;p31"/>
          <p:cNvSpPr txBox="1"/>
          <p:nvPr>
            <p:ph idx="4294967295" type="subTitle"/>
          </p:nvPr>
        </p:nvSpPr>
        <p:spPr>
          <a:xfrm>
            <a:off x="375425" y="1506525"/>
            <a:ext cx="8456700" cy="3307800"/>
          </a:xfrm>
          <a:prstGeom prst="rect">
            <a:avLst/>
          </a:prstGeom>
        </p:spPr>
        <p:txBody>
          <a:bodyPr anchorCtr="0" anchor="t" bIns="91425" lIns="91425" spcFirstLastPara="1" rIns="91425" wrap="square" tIns="91425">
            <a:noAutofit/>
          </a:bodyPr>
          <a:lstStyle/>
          <a:p>
            <a:pPr indent="457200" lvl="0" marL="0" rtl="0" algn="l">
              <a:lnSpc>
                <a:spcPct val="100000"/>
              </a:lnSpc>
              <a:spcBef>
                <a:spcPts val="0"/>
              </a:spcBef>
              <a:spcAft>
                <a:spcPts val="0"/>
              </a:spcAft>
              <a:buNone/>
            </a:pPr>
            <a:r>
              <a:rPr lang="es" sz="1400">
                <a:solidFill>
                  <a:schemeClr val="lt1"/>
                </a:solidFill>
              </a:rPr>
              <a:t>One of the main challenges of the aggregator is that it needs to use data obtained from different RPIs and determine which of the people are actually in the space, as some MAC addresses are only of people passing by. For this, the aggregator applies the following algorithm:</a:t>
            </a:r>
            <a:endParaRPr b="1" sz="1800">
              <a:solidFill>
                <a:schemeClr val="lt1"/>
              </a:solidFill>
              <a:latin typeface="Roboto"/>
              <a:ea typeface="Roboto"/>
              <a:cs typeface="Roboto"/>
              <a:sym typeface="Roboto"/>
            </a:endParaRPr>
          </a:p>
          <a:p>
            <a:pPr indent="-317500" lvl="0" marL="457200" rtl="0" algn="l">
              <a:lnSpc>
                <a:spcPct val="115000"/>
              </a:lnSpc>
              <a:spcBef>
                <a:spcPts val="1000"/>
              </a:spcBef>
              <a:spcAft>
                <a:spcPts val="0"/>
              </a:spcAft>
              <a:buClr>
                <a:schemeClr val="lt1"/>
              </a:buClr>
              <a:buSzPts val="1400"/>
              <a:buChar char="●"/>
            </a:pPr>
            <a:r>
              <a:rPr lang="es" sz="1400">
                <a:solidFill>
                  <a:schemeClr val="lt1"/>
                </a:solidFill>
              </a:rPr>
              <a:t>Pick the scans done more recently;</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Organize the scans by the space they survey;</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Sort the scans by the time they were done;</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Arrange the scans into time frames;</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Enumerate the MAC addresses detected in each of the time frames;</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Count the amount of times each MAC address appears in a different time frame;</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If this number reaches a certain threshold, the MAC address is assumed to be from a device that is occupying space at the scanned location.</a:t>
            </a:r>
            <a:endParaRPr sz="1400">
              <a:solidFill>
                <a:schemeClr val="lt1"/>
              </a:solidFill>
            </a:endParaRPr>
          </a:p>
          <a:p>
            <a:pPr indent="0" lvl="0" marL="0" rtl="0" algn="l">
              <a:lnSpc>
                <a:spcPct val="115000"/>
              </a:lnSpc>
              <a:spcBef>
                <a:spcPts val="1600"/>
              </a:spcBef>
              <a:spcAft>
                <a:spcPts val="0"/>
              </a:spcAft>
              <a:buNone/>
            </a:pPr>
            <a:r>
              <a:rPr lang="es" sz="1400">
                <a:solidFill>
                  <a:schemeClr val="lt1"/>
                </a:solidFill>
              </a:rPr>
              <a:t>How recent the scans are, as well as the size of the timeframes and threshold can be changed.</a:t>
            </a:r>
            <a:endParaRPr sz="1400">
              <a:solidFill>
                <a:schemeClr val="lt1"/>
              </a:solidFill>
            </a:endParaRPr>
          </a:p>
          <a:p>
            <a:pPr indent="0" lvl="0" marL="0" rtl="0" algn="l">
              <a:lnSpc>
                <a:spcPct val="200000"/>
              </a:lnSpc>
              <a:spcBef>
                <a:spcPts val="1600"/>
              </a:spcBef>
              <a:spcAft>
                <a:spcPts val="1600"/>
              </a:spcAft>
              <a:buNone/>
            </a:pPr>
            <a:r>
              <a:t/>
            </a:r>
            <a:endParaRPr sz="14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2"/>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DECISIONS</a:t>
            </a:r>
            <a:endParaRPr/>
          </a:p>
        </p:txBody>
      </p:sp>
      <p:cxnSp>
        <p:nvCxnSpPr>
          <p:cNvPr id="529" name="Google Shape;529;p32"/>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530" name="Google Shape;530;p32"/>
          <p:cNvSpPr txBox="1"/>
          <p:nvPr>
            <p:ph idx="1" type="subTitle"/>
          </p:nvPr>
        </p:nvSpPr>
        <p:spPr>
          <a:xfrm>
            <a:off x="615725" y="1506525"/>
            <a:ext cx="6340500" cy="3307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s" sz="1800">
                <a:solidFill>
                  <a:schemeClr val="lt1"/>
                </a:solidFill>
                <a:latin typeface="Roboto"/>
                <a:ea typeface="Roboto"/>
                <a:cs typeface="Roboto"/>
                <a:sym typeface="Roboto"/>
              </a:rPr>
              <a:t>Raspberry PI:</a:t>
            </a:r>
            <a:endParaRPr b="1" sz="1800">
              <a:solidFill>
                <a:schemeClr val="lt1"/>
              </a:solidFill>
              <a:latin typeface="Roboto"/>
              <a:ea typeface="Roboto"/>
              <a:cs typeface="Roboto"/>
              <a:sym typeface="Roboto"/>
            </a:endParaRPr>
          </a:p>
          <a:p>
            <a:pPr indent="-317500" lvl="0" marL="457200" rtl="0" algn="l">
              <a:lnSpc>
                <a:spcPct val="200000"/>
              </a:lnSpc>
              <a:spcBef>
                <a:spcPts val="0"/>
              </a:spcBef>
              <a:spcAft>
                <a:spcPts val="0"/>
              </a:spcAft>
              <a:buClr>
                <a:schemeClr val="lt1"/>
              </a:buClr>
              <a:buSzPts val="1400"/>
              <a:buChar char="●"/>
            </a:pPr>
            <a:r>
              <a:rPr lang="es" sz="1400">
                <a:solidFill>
                  <a:schemeClr val="lt1"/>
                </a:solidFill>
              </a:rPr>
              <a:t>The RPI was chosen as it was relatively simple to work with.</a:t>
            </a:r>
            <a:endParaRPr sz="1400">
              <a:solidFill>
                <a:schemeClr val="lt1"/>
              </a:solidFill>
            </a:endParaRPr>
          </a:p>
          <a:p>
            <a:pPr indent="-317500" lvl="0" marL="457200" rtl="0" algn="l">
              <a:lnSpc>
                <a:spcPct val="200000"/>
              </a:lnSpc>
              <a:spcBef>
                <a:spcPts val="0"/>
              </a:spcBef>
              <a:spcAft>
                <a:spcPts val="0"/>
              </a:spcAft>
              <a:buClr>
                <a:schemeClr val="lt1"/>
              </a:buClr>
              <a:buSzPts val="1400"/>
              <a:buChar char="●"/>
            </a:pPr>
            <a:r>
              <a:rPr lang="es" sz="1400">
                <a:solidFill>
                  <a:schemeClr val="lt1"/>
                </a:solidFill>
              </a:rPr>
              <a:t>Since it is essentially a small computer, it is easy to write software for it.</a:t>
            </a:r>
            <a:endParaRPr sz="1400">
              <a:solidFill>
                <a:schemeClr val="lt1"/>
              </a:solidFill>
            </a:endParaRPr>
          </a:p>
          <a:p>
            <a:pPr indent="-317500" lvl="0" marL="457200" rtl="0" algn="l">
              <a:lnSpc>
                <a:spcPct val="200000"/>
              </a:lnSpc>
              <a:spcBef>
                <a:spcPts val="0"/>
              </a:spcBef>
              <a:spcAft>
                <a:spcPts val="0"/>
              </a:spcAft>
              <a:buClr>
                <a:schemeClr val="lt1"/>
              </a:buClr>
              <a:buSzPts val="1400"/>
              <a:buChar char="●"/>
            </a:pPr>
            <a:r>
              <a:rPr lang="es" sz="1400">
                <a:solidFill>
                  <a:schemeClr val="lt1"/>
                </a:solidFill>
              </a:rPr>
              <a:t>Also, since it can run docker, the setup needed to get the scanner code running was minimal.</a:t>
            </a:r>
            <a:endParaRPr sz="1400">
              <a:solidFill>
                <a:schemeClr val="lt1"/>
              </a:solidFill>
            </a:endParaRPr>
          </a:p>
          <a:p>
            <a:pPr indent="0" lvl="0" marL="0" rtl="0" algn="l">
              <a:lnSpc>
                <a:spcPct val="200000"/>
              </a:lnSpc>
              <a:spcBef>
                <a:spcPts val="0"/>
              </a:spcBef>
              <a:spcAft>
                <a:spcPts val="0"/>
              </a:spcAft>
              <a:buNone/>
            </a:pPr>
            <a:r>
              <a:t/>
            </a:r>
            <a:endParaRPr sz="1400">
              <a:solidFill>
                <a:schemeClr val="lt1"/>
              </a:solidFill>
            </a:endParaRPr>
          </a:p>
        </p:txBody>
      </p:sp>
      <p:pic>
        <p:nvPicPr>
          <p:cNvPr id="531" name="Google Shape;531;p32"/>
          <p:cNvPicPr preferRelativeResize="0"/>
          <p:nvPr/>
        </p:nvPicPr>
        <p:blipFill>
          <a:blip r:embed="rId3">
            <a:alphaModFix/>
          </a:blip>
          <a:stretch>
            <a:fillRect/>
          </a:stretch>
        </p:blipFill>
        <p:spPr>
          <a:xfrm>
            <a:off x="6956225" y="1960325"/>
            <a:ext cx="1882975" cy="1882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DECISIONS</a:t>
            </a:r>
            <a:endParaRPr/>
          </a:p>
        </p:txBody>
      </p:sp>
      <p:cxnSp>
        <p:nvCxnSpPr>
          <p:cNvPr id="537" name="Google Shape;537;p3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538" name="Google Shape;538;p33"/>
          <p:cNvSpPr txBox="1"/>
          <p:nvPr>
            <p:ph idx="1" type="subTitle"/>
          </p:nvPr>
        </p:nvSpPr>
        <p:spPr>
          <a:xfrm>
            <a:off x="615725" y="1506525"/>
            <a:ext cx="6340500" cy="3307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s" sz="1800">
                <a:solidFill>
                  <a:schemeClr val="lt1"/>
                </a:solidFill>
                <a:latin typeface="Roboto"/>
                <a:ea typeface="Roboto"/>
                <a:cs typeface="Roboto"/>
                <a:sym typeface="Roboto"/>
              </a:rPr>
              <a:t>HTTP over IP and JSON between RPIs and Ingest:</a:t>
            </a:r>
            <a:endParaRPr b="1" sz="1800">
              <a:solidFill>
                <a:schemeClr val="lt1"/>
              </a:solidFill>
              <a:latin typeface="Roboto"/>
              <a:ea typeface="Roboto"/>
              <a:cs typeface="Roboto"/>
              <a:sym typeface="Roboto"/>
            </a:endParaRPr>
          </a:p>
          <a:p>
            <a:pPr indent="-317500" lvl="0" marL="457200" rtl="0" algn="l">
              <a:lnSpc>
                <a:spcPct val="150000"/>
              </a:lnSpc>
              <a:spcBef>
                <a:spcPts val="0"/>
              </a:spcBef>
              <a:spcAft>
                <a:spcPts val="0"/>
              </a:spcAft>
              <a:buClr>
                <a:schemeClr val="lt1"/>
              </a:buClr>
              <a:buSzPts val="1400"/>
              <a:buChar char="●"/>
            </a:pPr>
            <a:r>
              <a:rPr lang="es" sz="1400">
                <a:solidFill>
                  <a:schemeClr val="lt1"/>
                </a:solidFill>
              </a:rPr>
              <a:t>Ingest is a web server running on the cloud, so HTTP made a lot of sense from the beginning.</a:t>
            </a:r>
            <a:endParaRPr sz="1400">
              <a:solidFill>
                <a:schemeClr val="lt1"/>
              </a:solidFill>
            </a:endParaRPr>
          </a:p>
          <a:p>
            <a:pPr indent="-317500" lvl="0" marL="457200" rtl="0" algn="l">
              <a:lnSpc>
                <a:spcPct val="150000"/>
              </a:lnSpc>
              <a:spcBef>
                <a:spcPts val="0"/>
              </a:spcBef>
              <a:spcAft>
                <a:spcPts val="0"/>
              </a:spcAft>
              <a:buClr>
                <a:schemeClr val="lt1"/>
              </a:buClr>
              <a:buSzPts val="1400"/>
              <a:buChar char="●"/>
            </a:pPr>
            <a:r>
              <a:rPr lang="es" sz="1400">
                <a:solidFill>
                  <a:schemeClr val="lt1"/>
                </a:solidFill>
              </a:rPr>
              <a:t>Since the Raspberry Pi is basically a small computer, it also had all the capabilities needed to access the Internet, making this choice the simpler course of action.</a:t>
            </a:r>
            <a:endParaRPr sz="1400">
              <a:solidFill>
                <a:schemeClr val="lt1"/>
              </a:solidFill>
            </a:endParaRPr>
          </a:p>
          <a:p>
            <a:pPr indent="-317500" lvl="0" marL="457200" rtl="0" algn="l">
              <a:lnSpc>
                <a:spcPct val="150000"/>
              </a:lnSpc>
              <a:spcBef>
                <a:spcPts val="0"/>
              </a:spcBef>
              <a:spcAft>
                <a:spcPts val="0"/>
              </a:spcAft>
              <a:buClr>
                <a:schemeClr val="lt1"/>
              </a:buClr>
              <a:buSzPts val="1400"/>
              <a:buChar char="●"/>
            </a:pPr>
            <a:r>
              <a:rPr lang="es" sz="1400">
                <a:solidFill>
                  <a:schemeClr val="lt1"/>
                </a:solidFill>
              </a:rPr>
              <a:t>JSON is also a simple format that is used for communication over the web, and many languages already implement a parser and encoder for it.</a:t>
            </a:r>
            <a:endParaRPr sz="1400">
              <a:solidFill>
                <a:schemeClr val="lt1"/>
              </a:solidFill>
            </a:endParaRPr>
          </a:p>
          <a:p>
            <a:pPr indent="0" lvl="0" marL="0" rtl="0" algn="l">
              <a:lnSpc>
                <a:spcPct val="200000"/>
              </a:lnSpc>
              <a:spcBef>
                <a:spcPts val="0"/>
              </a:spcBef>
              <a:spcAft>
                <a:spcPts val="0"/>
              </a:spcAft>
              <a:buNone/>
            </a:pPr>
            <a:r>
              <a:t/>
            </a:r>
            <a:endParaRPr sz="1400">
              <a:solidFill>
                <a:schemeClr val="lt1"/>
              </a:solidFill>
            </a:endParaRPr>
          </a:p>
        </p:txBody>
      </p:sp>
      <p:pic>
        <p:nvPicPr>
          <p:cNvPr id="539" name="Google Shape;539;p33"/>
          <p:cNvPicPr preferRelativeResize="0"/>
          <p:nvPr/>
        </p:nvPicPr>
        <p:blipFill>
          <a:blip r:embed="rId3">
            <a:alphaModFix/>
          </a:blip>
          <a:stretch>
            <a:fillRect/>
          </a:stretch>
        </p:blipFill>
        <p:spPr>
          <a:xfrm>
            <a:off x="7172449" y="1962274"/>
            <a:ext cx="1532688" cy="819051"/>
          </a:xfrm>
          <a:prstGeom prst="rect">
            <a:avLst/>
          </a:prstGeom>
          <a:noFill/>
          <a:ln>
            <a:noFill/>
          </a:ln>
        </p:spPr>
      </p:pic>
      <p:pic>
        <p:nvPicPr>
          <p:cNvPr id="540" name="Google Shape;540;p33"/>
          <p:cNvPicPr preferRelativeResize="0"/>
          <p:nvPr/>
        </p:nvPicPr>
        <p:blipFill>
          <a:blip r:embed="rId4">
            <a:alphaModFix/>
          </a:blip>
          <a:stretch>
            <a:fillRect/>
          </a:stretch>
        </p:blipFill>
        <p:spPr>
          <a:xfrm>
            <a:off x="7222125" y="3360200"/>
            <a:ext cx="1433325" cy="819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4"/>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DECISIONS</a:t>
            </a:r>
            <a:endParaRPr/>
          </a:p>
        </p:txBody>
      </p:sp>
      <p:cxnSp>
        <p:nvCxnSpPr>
          <p:cNvPr id="546" name="Google Shape;546;p34"/>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547" name="Google Shape;547;p34"/>
          <p:cNvSpPr txBox="1"/>
          <p:nvPr>
            <p:ph idx="1" type="subTitle"/>
          </p:nvPr>
        </p:nvSpPr>
        <p:spPr>
          <a:xfrm>
            <a:off x="615725" y="1506525"/>
            <a:ext cx="7873200" cy="3307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s" sz="1800">
                <a:solidFill>
                  <a:schemeClr val="lt1"/>
                </a:solidFill>
                <a:latin typeface="Roboto"/>
                <a:ea typeface="Roboto"/>
                <a:cs typeface="Roboto"/>
                <a:sym typeface="Roboto"/>
              </a:rPr>
              <a:t>Central processing of the scan data:</a:t>
            </a:r>
            <a:endParaRPr b="1" sz="1800">
              <a:solidFill>
                <a:schemeClr val="lt1"/>
              </a:solidFill>
              <a:latin typeface="Roboto"/>
              <a:ea typeface="Roboto"/>
              <a:cs typeface="Roboto"/>
              <a:sym typeface="Roboto"/>
            </a:endParaRPr>
          </a:p>
          <a:p>
            <a:pPr indent="-317500" lvl="0" marL="457200" rtl="0" algn="l">
              <a:lnSpc>
                <a:spcPct val="200000"/>
              </a:lnSpc>
              <a:spcBef>
                <a:spcPts val="0"/>
              </a:spcBef>
              <a:spcAft>
                <a:spcPts val="0"/>
              </a:spcAft>
              <a:buClr>
                <a:schemeClr val="lt1"/>
              </a:buClr>
              <a:buSzPts val="1400"/>
              <a:buChar char="●"/>
            </a:pPr>
            <a:r>
              <a:rPr lang="es" sz="1400">
                <a:solidFill>
                  <a:schemeClr val="lt1"/>
                </a:solidFill>
              </a:rPr>
              <a:t>The data is processed centrally by a single service.</a:t>
            </a:r>
            <a:endParaRPr sz="1400">
              <a:solidFill>
                <a:schemeClr val="lt1"/>
              </a:solidFill>
            </a:endParaRPr>
          </a:p>
          <a:p>
            <a:pPr indent="-317500" lvl="0" marL="457200" rtl="0" algn="l">
              <a:lnSpc>
                <a:spcPct val="200000"/>
              </a:lnSpc>
              <a:spcBef>
                <a:spcPts val="0"/>
              </a:spcBef>
              <a:spcAft>
                <a:spcPts val="0"/>
              </a:spcAft>
              <a:buClr>
                <a:schemeClr val="lt1"/>
              </a:buClr>
              <a:buSzPts val="1400"/>
              <a:buChar char="●"/>
            </a:pPr>
            <a:r>
              <a:rPr lang="es" sz="1400">
                <a:solidFill>
                  <a:schemeClr val="lt1"/>
                </a:solidFill>
              </a:rPr>
              <a:t>This is done because each space can have more than one Raspberry PI scanning for MAC addresses, which would greatly increase the complexity of the data processing as we would need to have the raspberry pis sharing information with each other.</a:t>
            </a:r>
            <a:endParaRPr sz="1400">
              <a:solidFill>
                <a:schemeClr val="lt1"/>
              </a:solidFill>
            </a:endParaRPr>
          </a:p>
          <a:p>
            <a:pPr indent="-317500" lvl="0" marL="457200" rtl="0" algn="l">
              <a:lnSpc>
                <a:spcPct val="200000"/>
              </a:lnSpc>
              <a:spcBef>
                <a:spcPts val="0"/>
              </a:spcBef>
              <a:spcAft>
                <a:spcPts val="0"/>
              </a:spcAft>
              <a:buClr>
                <a:schemeClr val="lt1"/>
              </a:buClr>
              <a:buSzPts val="1400"/>
              <a:buChar char="●"/>
            </a:pPr>
            <a:r>
              <a:rPr lang="es" sz="1400">
                <a:solidFill>
                  <a:schemeClr val="lt1"/>
                </a:solidFill>
              </a:rPr>
              <a:t>It also make changes to the estimation algorithm easier since changing software running on the cloud is simpler than changing software running on machines distributed geographically.</a:t>
            </a:r>
            <a:endParaRPr sz="1400">
              <a:solidFill>
                <a:schemeClr val="lt1"/>
              </a:solidFill>
            </a:endParaRPr>
          </a:p>
          <a:p>
            <a:pPr indent="0" lvl="0" marL="0" rtl="0" algn="l">
              <a:lnSpc>
                <a:spcPct val="200000"/>
              </a:lnSpc>
              <a:spcBef>
                <a:spcPts val="0"/>
              </a:spcBef>
              <a:spcAft>
                <a:spcPts val="0"/>
              </a:spcAft>
              <a:buNone/>
            </a:pPr>
            <a:r>
              <a:t/>
            </a:r>
            <a:endParaRPr sz="14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DECISIONS</a:t>
            </a:r>
            <a:endParaRPr/>
          </a:p>
        </p:txBody>
      </p:sp>
      <p:cxnSp>
        <p:nvCxnSpPr>
          <p:cNvPr id="553" name="Google Shape;553;p35"/>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554" name="Google Shape;554;p35"/>
          <p:cNvSpPr txBox="1"/>
          <p:nvPr>
            <p:ph idx="1" type="subTitle"/>
          </p:nvPr>
        </p:nvSpPr>
        <p:spPr>
          <a:xfrm>
            <a:off x="615725" y="1506525"/>
            <a:ext cx="5613600" cy="3307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s" sz="1800">
                <a:solidFill>
                  <a:schemeClr val="lt1"/>
                </a:solidFill>
                <a:latin typeface="Roboto"/>
                <a:ea typeface="Roboto"/>
                <a:cs typeface="Roboto"/>
                <a:sym typeface="Roboto"/>
              </a:rPr>
              <a:t>Use of MQTT for occupancy notifications:</a:t>
            </a:r>
            <a:endParaRPr b="1" sz="1800">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In a more complete and production ready version of the system, there could devices physically deployed around spaces that display the occupancy level of the spaces, as well as users who choose to be notified when a certain space becomes available.</a:t>
            </a:r>
            <a:endParaRPr sz="1400">
              <a:solidFill>
                <a:schemeClr val="lt1"/>
              </a:solidFill>
            </a:endParaRPr>
          </a:p>
          <a:p>
            <a:pPr indent="0" lvl="0" marL="457200" rtl="0" algn="l">
              <a:lnSpc>
                <a:spcPct val="115000"/>
              </a:lnSpc>
              <a:spcBef>
                <a:spcPts val="0"/>
              </a:spcBef>
              <a:spcAft>
                <a:spcPts val="0"/>
              </a:spcAft>
              <a:buNone/>
            </a:pPr>
            <a:r>
              <a:t/>
            </a:r>
            <a:endParaRPr sz="1400">
              <a:solidFill>
                <a:schemeClr val="lt1"/>
              </a:solidFill>
            </a:endParaRPr>
          </a:p>
          <a:p>
            <a:pPr indent="-317500" lvl="0" marL="457200" rtl="0" algn="l">
              <a:lnSpc>
                <a:spcPct val="115000"/>
              </a:lnSpc>
              <a:spcBef>
                <a:spcPts val="0"/>
              </a:spcBef>
              <a:spcAft>
                <a:spcPts val="0"/>
              </a:spcAft>
              <a:buClr>
                <a:schemeClr val="lt1"/>
              </a:buClr>
              <a:buSzPts val="1400"/>
              <a:buChar char="●"/>
            </a:pPr>
            <a:r>
              <a:rPr lang="es" sz="1400">
                <a:solidFill>
                  <a:schemeClr val="lt1"/>
                </a:solidFill>
              </a:rPr>
              <a:t>Using an MQTT broker to distribute these notifications makes it super simple for future consumers to plug into the data.</a:t>
            </a:r>
            <a:endParaRPr sz="1400">
              <a:solidFill>
                <a:schemeClr val="lt1"/>
              </a:solidFill>
            </a:endParaRPr>
          </a:p>
          <a:p>
            <a:pPr indent="0" lvl="0" marL="0" rtl="0" algn="l">
              <a:lnSpc>
                <a:spcPct val="200000"/>
              </a:lnSpc>
              <a:spcBef>
                <a:spcPts val="0"/>
              </a:spcBef>
              <a:spcAft>
                <a:spcPts val="0"/>
              </a:spcAft>
              <a:buNone/>
            </a:pPr>
            <a:r>
              <a:t/>
            </a:r>
            <a:endParaRPr sz="1400">
              <a:solidFill>
                <a:schemeClr val="lt1"/>
              </a:solidFill>
            </a:endParaRPr>
          </a:p>
        </p:txBody>
      </p:sp>
      <p:pic>
        <p:nvPicPr>
          <p:cNvPr id="555" name="Google Shape;555;p35"/>
          <p:cNvPicPr preferRelativeResize="0"/>
          <p:nvPr/>
        </p:nvPicPr>
        <p:blipFill>
          <a:blip r:embed="rId3">
            <a:alphaModFix/>
          </a:blip>
          <a:stretch>
            <a:fillRect/>
          </a:stretch>
        </p:blipFill>
        <p:spPr>
          <a:xfrm>
            <a:off x="6421325" y="2252312"/>
            <a:ext cx="2506527" cy="6388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CHALLENGES</a:t>
            </a:r>
            <a:endParaRPr/>
          </a:p>
        </p:txBody>
      </p:sp>
      <p:cxnSp>
        <p:nvCxnSpPr>
          <p:cNvPr id="561" name="Google Shape;561;p36"/>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562" name="Google Shape;562;p36"/>
          <p:cNvSpPr txBox="1"/>
          <p:nvPr>
            <p:ph idx="1" type="subTitle"/>
          </p:nvPr>
        </p:nvSpPr>
        <p:spPr>
          <a:xfrm>
            <a:off x="615725" y="1506525"/>
            <a:ext cx="7873200" cy="33078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lt1"/>
              </a:buClr>
              <a:buSzPts val="1200"/>
              <a:buChar char="●"/>
            </a:pPr>
            <a:r>
              <a:rPr lang="es" sz="1200">
                <a:solidFill>
                  <a:schemeClr val="lt1"/>
                </a:solidFill>
              </a:rPr>
              <a:t>We can’t force devices to give us their MAC address, this means we have to scan for long periods of time. This won’t guarantee that the scanners find every MAC address, however, so the aggregator has to consider multiple scans over a period of time.</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es" sz="1200">
                <a:solidFill>
                  <a:schemeClr val="lt1"/>
                </a:solidFill>
              </a:rPr>
              <a:t>Another point is since the scanners are only scanning for Wi-Fi packets, we can only detect devices if they are connected the a Wi-Fi access point, making this system only suitable for spaces with Wi-Fi networks that many devices are connected to.</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es" sz="1200">
                <a:solidFill>
                  <a:schemeClr val="lt1"/>
                </a:solidFill>
              </a:rPr>
              <a:t>Detecting only MAC addresses isn’t enough, since one person can have more than one device, like a laptop and phone, and there are devices that don’t belong to anyone, like printers.</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es" sz="1200">
                <a:solidFill>
                  <a:schemeClr val="lt1"/>
                </a:solidFill>
              </a:rPr>
              <a:t>To counteract this, there must be many calibration parameters, like scaling constants to adjust the number of detected mac addresses or MAC address blacklists to filter out devices we know are not associated with people.</a:t>
            </a:r>
            <a:endParaRPr sz="12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7"/>
          <p:cNvSpPr txBox="1"/>
          <p:nvPr/>
        </p:nvSpPr>
        <p:spPr>
          <a:xfrm>
            <a:off x="3072025" y="4179000"/>
            <a:ext cx="3000000" cy="6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accent1"/>
                </a:solidFill>
              </a:rPr>
              <a:t>Just in case:</a:t>
            </a:r>
            <a:endParaRPr>
              <a:solidFill>
                <a:schemeClr val="accent1"/>
              </a:solidFill>
            </a:endParaRPr>
          </a:p>
          <a:p>
            <a:pPr indent="0" lvl="0" marL="0" rtl="0" algn="ctr">
              <a:spcBef>
                <a:spcPts val="0"/>
              </a:spcBef>
              <a:spcAft>
                <a:spcPts val="0"/>
              </a:spcAft>
              <a:buNone/>
            </a:pPr>
            <a:r>
              <a:rPr lang="es" sz="1000" u="sng">
                <a:solidFill>
                  <a:schemeClr val="hlink"/>
                </a:solidFill>
                <a:latin typeface="Roboto Light"/>
                <a:ea typeface="Roboto Light"/>
                <a:cs typeface="Roboto Light"/>
                <a:sym typeface="Roboto Light"/>
                <a:hlinkClick r:id="rId3"/>
              </a:rPr>
              <a:t>https://drive.google.com/file/d/1SfzJ2hdXoxZzysMr1iBNw1JLm-vEdrLt/view?usp=sharing</a:t>
            </a:r>
            <a:r>
              <a:rPr lang="es" sz="1000">
                <a:solidFill>
                  <a:srgbClr val="FFFFFF"/>
                </a:solidFill>
                <a:latin typeface="Roboto Light"/>
                <a:ea typeface="Roboto Light"/>
                <a:cs typeface="Roboto Light"/>
                <a:sym typeface="Roboto Light"/>
              </a:rPr>
              <a:t> </a:t>
            </a:r>
            <a:endParaRPr sz="1000">
              <a:solidFill>
                <a:srgbClr val="FFFFFF"/>
              </a:solidFill>
              <a:latin typeface="Roboto Light"/>
              <a:ea typeface="Roboto Light"/>
              <a:cs typeface="Roboto Light"/>
              <a:sym typeface="Roboto Light"/>
            </a:endParaRPr>
          </a:p>
        </p:txBody>
      </p:sp>
      <p:sp>
        <p:nvSpPr>
          <p:cNvPr id="568" name="Google Shape;568;p3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VIDEO DEMO</a:t>
            </a:r>
            <a:endParaRPr/>
          </a:p>
        </p:txBody>
      </p:sp>
      <p:grpSp>
        <p:nvGrpSpPr>
          <p:cNvPr id="569" name="Google Shape;569;p37"/>
          <p:cNvGrpSpPr/>
          <p:nvPr/>
        </p:nvGrpSpPr>
        <p:grpSpPr>
          <a:xfrm>
            <a:off x="3188606" y="1615717"/>
            <a:ext cx="2766826" cy="2406017"/>
            <a:chOff x="778775" y="238125"/>
            <a:chExt cx="6020075" cy="5235025"/>
          </a:xfrm>
        </p:grpSpPr>
        <p:sp>
          <p:nvSpPr>
            <p:cNvPr id="570" name="Google Shape;570;p37"/>
            <p:cNvSpPr/>
            <p:nvPr/>
          </p:nvSpPr>
          <p:spPr>
            <a:xfrm>
              <a:off x="880950" y="921300"/>
              <a:ext cx="5815700" cy="4551850"/>
            </a:xfrm>
            <a:custGeom>
              <a:rect b="b" l="l" r="r" t="t"/>
              <a:pathLst>
                <a:path extrusionOk="0" h="182074" w="232628">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7"/>
            <p:cNvSpPr/>
            <p:nvPr/>
          </p:nvSpPr>
          <p:spPr>
            <a:xfrm>
              <a:off x="778775" y="238125"/>
              <a:ext cx="6020075" cy="4977075"/>
            </a:xfrm>
            <a:custGeom>
              <a:rect b="b" l="l" r="r" t="t"/>
              <a:pathLst>
                <a:path extrusionOk="0" h="199083" w="240803">
                  <a:moveTo>
                    <a:pt x="0" y="0"/>
                  </a:moveTo>
                  <a:lnTo>
                    <a:pt x="0" y="199082"/>
                  </a:lnTo>
                  <a:lnTo>
                    <a:pt x="240802" y="199082"/>
                  </a:lnTo>
                  <a:lnTo>
                    <a:pt x="240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7"/>
            <p:cNvSpPr/>
            <p:nvPr/>
          </p:nvSpPr>
          <p:spPr>
            <a:xfrm>
              <a:off x="1055400" y="454950"/>
              <a:ext cx="5465550" cy="3119100"/>
            </a:xfrm>
            <a:custGeom>
              <a:rect b="b" l="l" r="r" t="t"/>
              <a:pathLst>
                <a:path extrusionOk="0" h="124764" w="218622">
                  <a:moveTo>
                    <a:pt x="1" y="0"/>
                  </a:moveTo>
                  <a:lnTo>
                    <a:pt x="1" y="124763"/>
                  </a:lnTo>
                  <a:lnTo>
                    <a:pt x="218622" y="124763"/>
                  </a:lnTo>
                  <a:lnTo>
                    <a:pt x="21862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7"/>
            <p:cNvSpPr/>
            <p:nvPr/>
          </p:nvSpPr>
          <p:spPr>
            <a:xfrm>
              <a:off x="1170050" y="3102975"/>
              <a:ext cx="5237500" cy="51125"/>
            </a:xfrm>
            <a:custGeom>
              <a:rect b="b" l="l" r="r" t="t"/>
              <a:pathLst>
                <a:path extrusionOk="0" h="2045" w="209500">
                  <a:moveTo>
                    <a:pt x="0" y="1"/>
                  </a:moveTo>
                  <a:lnTo>
                    <a:pt x="0" y="2044"/>
                  </a:lnTo>
                  <a:lnTo>
                    <a:pt x="209500" y="2044"/>
                  </a:lnTo>
                  <a:lnTo>
                    <a:pt x="2095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7"/>
            <p:cNvSpPr/>
            <p:nvPr/>
          </p:nvSpPr>
          <p:spPr>
            <a:xfrm>
              <a:off x="1170050" y="3102975"/>
              <a:ext cx="3663650" cy="51125"/>
            </a:xfrm>
            <a:custGeom>
              <a:rect b="b" l="l" r="r" t="t"/>
              <a:pathLst>
                <a:path extrusionOk="0" h="2045" w="146546">
                  <a:moveTo>
                    <a:pt x="0" y="1"/>
                  </a:moveTo>
                  <a:lnTo>
                    <a:pt x="0" y="2044"/>
                  </a:lnTo>
                  <a:lnTo>
                    <a:pt x="146545" y="2044"/>
                  </a:lnTo>
                  <a:lnTo>
                    <a:pt x="1465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7"/>
            <p:cNvSpPr/>
            <p:nvPr/>
          </p:nvSpPr>
          <p:spPr>
            <a:xfrm>
              <a:off x="3305925" y="1273650"/>
              <a:ext cx="965775" cy="965775"/>
            </a:xfrm>
            <a:custGeom>
              <a:rect b="b" l="l" r="r" t="t"/>
              <a:pathLst>
                <a:path extrusionOk="0" h="38631" w="38631">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p:nvPr/>
          </p:nvSpPr>
          <p:spPr>
            <a:xfrm>
              <a:off x="3663550" y="1514150"/>
              <a:ext cx="397550" cy="458600"/>
            </a:xfrm>
            <a:custGeom>
              <a:rect b="b" l="l" r="r" t="t"/>
              <a:pathLst>
                <a:path extrusionOk="0" h="18344" w="15902">
                  <a:moveTo>
                    <a:pt x="1" y="1"/>
                  </a:moveTo>
                  <a:lnTo>
                    <a:pt x="1" y="18344"/>
                  </a:lnTo>
                  <a:lnTo>
                    <a:pt x="15901" y="9172"/>
                  </a:lnTo>
                  <a:lnTo>
                    <a:pt x="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7"/>
            <p:cNvSpPr/>
            <p:nvPr/>
          </p:nvSpPr>
          <p:spPr>
            <a:xfrm>
              <a:off x="4743950" y="3038175"/>
              <a:ext cx="180725" cy="180725"/>
            </a:xfrm>
            <a:custGeom>
              <a:rect b="b" l="l" r="r" t="t"/>
              <a:pathLst>
                <a:path extrusionOk="0" h="7229" w="7229">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7"/>
            <p:cNvSpPr/>
            <p:nvPr/>
          </p:nvSpPr>
          <p:spPr>
            <a:xfrm>
              <a:off x="1055400" y="3742250"/>
              <a:ext cx="1588850" cy="194425"/>
            </a:xfrm>
            <a:custGeom>
              <a:rect b="b" l="l" r="r" t="t"/>
              <a:pathLst>
                <a:path extrusionOk="0" h="7777" w="63554">
                  <a:moveTo>
                    <a:pt x="1" y="0"/>
                  </a:moveTo>
                  <a:lnTo>
                    <a:pt x="1" y="7776"/>
                  </a:lnTo>
                  <a:lnTo>
                    <a:pt x="63553" y="7776"/>
                  </a:lnTo>
                  <a:lnTo>
                    <a:pt x="635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7"/>
            <p:cNvSpPr/>
            <p:nvPr/>
          </p:nvSpPr>
          <p:spPr>
            <a:xfrm>
              <a:off x="1055400" y="403882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7"/>
            <p:cNvSpPr/>
            <p:nvPr/>
          </p:nvSpPr>
          <p:spPr>
            <a:xfrm>
              <a:off x="1055400" y="420207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7"/>
            <p:cNvSpPr/>
            <p:nvPr/>
          </p:nvSpPr>
          <p:spPr>
            <a:xfrm>
              <a:off x="1748250" y="4582150"/>
              <a:ext cx="958300" cy="97200"/>
            </a:xfrm>
            <a:custGeom>
              <a:rect b="b" l="l" r="r" t="t"/>
              <a:pathLst>
                <a:path extrusionOk="0" h="3888" w="38332">
                  <a:moveTo>
                    <a:pt x="1" y="0"/>
                  </a:moveTo>
                  <a:lnTo>
                    <a:pt x="1" y="3888"/>
                  </a:lnTo>
                  <a:lnTo>
                    <a:pt x="38332" y="3888"/>
                  </a:lnTo>
                  <a:lnTo>
                    <a:pt x="3833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7"/>
            <p:cNvSpPr/>
            <p:nvPr/>
          </p:nvSpPr>
          <p:spPr>
            <a:xfrm>
              <a:off x="4933350" y="4645700"/>
              <a:ext cx="1587600" cy="366375"/>
            </a:xfrm>
            <a:custGeom>
              <a:rect b="b" l="l" r="r" t="t"/>
              <a:pathLst>
                <a:path extrusionOk="0" h="14655" w="63504">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7"/>
            <p:cNvSpPr/>
            <p:nvPr/>
          </p:nvSpPr>
          <p:spPr>
            <a:xfrm>
              <a:off x="5218725" y="4772800"/>
              <a:ext cx="97225" cy="123400"/>
            </a:xfrm>
            <a:custGeom>
              <a:rect b="b" l="l" r="r" t="t"/>
              <a:pathLst>
                <a:path extrusionOk="0" h="4936" w="3889">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7"/>
            <p:cNvSpPr/>
            <p:nvPr/>
          </p:nvSpPr>
          <p:spPr>
            <a:xfrm>
              <a:off x="5335850" y="4775300"/>
              <a:ext cx="104700" cy="120900"/>
            </a:xfrm>
            <a:custGeom>
              <a:rect b="b" l="l" r="r" t="t"/>
              <a:pathLst>
                <a:path extrusionOk="0" h="4836" w="4188">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7"/>
            <p:cNvSpPr/>
            <p:nvPr/>
          </p:nvSpPr>
          <p:spPr>
            <a:xfrm>
              <a:off x="5466700" y="4775300"/>
              <a:ext cx="99725" cy="119650"/>
            </a:xfrm>
            <a:custGeom>
              <a:rect b="b" l="l" r="r" t="t"/>
              <a:pathLst>
                <a:path extrusionOk="0" h="4786" w="3989">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7"/>
            <p:cNvSpPr/>
            <p:nvPr/>
          </p:nvSpPr>
          <p:spPr>
            <a:xfrm>
              <a:off x="5577600" y="4772800"/>
              <a:ext cx="97225" cy="123400"/>
            </a:xfrm>
            <a:custGeom>
              <a:rect b="b" l="l" r="r" t="t"/>
              <a:pathLst>
                <a:path extrusionOk="0" h="4936" w="3889">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7"/>
            <p:cNvSpPr/>
            <p:nvPr/>
          </p:nvSpPr>
          <p:spPr>
            <a:xfrm>
              <a:off x="5687275" y="4772800"/>
              <a:ext cx="109675" cy="123400"/>
            </a:xfrm>
            <a:custGeom>
              <a:rect b="b" l="l" r="r" t="t"/>
              <a:pathLst>
                <a:path extrusionOk="0" h="4936" w="4387">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7"/>
            <p:cNvSpPr/>
            <p:nvPr/>
          </p:nvSpPr>
          <p:spPr>
            <a:xfrm>
              <a:off x="5815625" y="4775300"/>
              <a:ext cx="100950" cy="119650"/>
            </a:xfrm>
            <a:custGeom>
              <a:rect b="b" l="l" r="r" t="t"/>
              <a:pathLst>
                <a:path extrusionOk="0" h="4786" w="4038">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p:nvPr/>
          </p:nvSpPr>
          <p:spPr>
            <a:xfrm>
              <a:off x="5939000" y="4775300"/>
              <a:ext cx="23700" cy="119650"/>
            </a:xfrm>
            <a:custGeom>
              <a:rect b="b" l="l" r="r" t="t"/>
              <a:pathLst>
                <a:path extrusionOk="0" h="4786" w="948">
                  <a:moveTo>
                    <a:pt x="0" y="0"/>
                  </a:moveTo>
                  <a:lnTo>
                    <a:pt x="0" y="4785"/>
                  </a:lnTo>
                  <a:lnTo>
                    <a:pt x="947" y="4785"/>
                  </a:lnTo>
                  <a:lnTo>
                    <a:pt x="947"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7"/>
            <p:cNvSpPr/>
            <p:nvPr/>
          </p:nvSpPr>
          <p:spPr>
            <a:xfrm>
              <a:off x="5992575" y="4775300"/>
              <a:ext cx="98475" cy="119650"/>
            </a:xfrm>
            <a:custGeom>
              <a:rect b="b" l="l" r="r" t="t"/>
              <a:pathLst>
                <a:path extrusionOk="0" h="4786" w="3939">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7"/>
            <p:cNvSpPr/>
            <p:nvPr/>
          </p:nvSpPr>
          <p:spPr>
            <a:xfrm>
              <a:off x="6113450" y="4775300"/>
              <a:ext cx="89750" cy="119650"/>
            </a:xfrm>
            <a:custGeom>
              <a:rect b="b" l="l" r="r" t="t"/>
              <a:pathLst>
                <a:path extrusionOk="0" h="4786" w="359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7"/>
            <p:cNvSpPr/>
            <p:nvPr/>
          </p:nvSpPr>
          <p:spPr>
            <a:xfrm>
              <a:off x="6093500" y="3742250"/>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7"/>
            <p:cNvSpPr/>
            <p:nvPr/>
          </p:nvSpPr>
          <p:spPr>
            <a:xfrm>
              <a:off x="6093500" y="3835700"/>
              <a:ext cx="427450" cy="51125"/>
            </a:xfrm>
            <a:custGeom>
              <a:rect b="b" l="l" r="r" t="t"/>
              <a:pathLst>
                <a:path extrusionOk="0" h="2045" w="17098">
                  <a:moveTo>
                    <a:pt x="1" y="1"/>
                  </a:moveTo>
                  <a:lnTo>
                    <a:pt x="1" y="2044"/>
                  </a:lnTo>
                  <a:lnTo>
                    <a:pt x="17098" y="2044"/>
                  </a:lnTo>
                  <a:lnTo>
                    <a:pt x="1709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7"/>
            <p:cNvSpPr/>
            <p:nvPr/>
          </p:nvSpPr>
          <p:spPr>
            <a:xfrm>
              <a:off x="6093500" y="3927925"/>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5841800"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a:off x="5705975"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a:off x="5570125" y="3742250"/>
              <a:ext cx="83525" cy="83500"/>
            </a:xfrm>
            <a:custGeom>
              <a:rect b="b" l="l" r="r" t="t"/>
              <a:pathLst>
                <a:path extrusionOk="0" h="3340" w="3341">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a:off x="1055400" y="4487993"/>
              <a:ext cx="559550" cy="558275"/>
            </a:xfrm>
            <a:custGeom>
              <a:rect b="b" l="l" r="r" t="t"/>
              <a:pathLst>
                <a:path extrusionOk="0" h="22331" w="22382">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7"/>
            <p:cNvSpPr/>
            <p:nvPr/>
          </p:nvSpPr>
          <p:spPr>
            <a:xfrm>
              <a:off x="1253550" y="4518550"/>
              <a:ext cx="164500" cy="193250"/>
            </a:xfrm>
            <a:custGeom>
              <a:rect b="b" l="l" r="r" t="t"/>
              <a:pathLst>
                <a:path extrusionOk="0" h="7730" w="658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7"/>
            <p:cNvSpPr/>
            <p:nvPr/>
          </p:nvSpPr>
          <p:spPr>
            <a:xfrm>
              <a:off x="1197450" y="4740400"/>
              <a:ext cx="275425" cy="159525"/>
            </a:xfrm>
            <a:custGeom>
              <a:rect b="b" l="l" r="r" t="t"/>
              <a:pathLst>
                <a:path extrusionOk="0" h="6381" w="11017">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a:off x="6017500" y="3252500"/>
              <a:ext cx="77275" cy="77300"/>
            </a:xfrm>
            <a:custGeom>
              <a:rect b="b" l="l" r="r" t="t"/>
              <a:pathLst>
                <a:path extrusionOk="0" fill="none" h="3092" w="3091">
                  <a:moveTo>
                    <a:pt x="0" y="3091"/>
                  </a:moveTo>
                  <a:lnTo>
                    <a:pt x="0" y="1"/>
                  </a:lnTo>
                  <a:lnTo>
                    <a:pt x="309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p:nvPr/>
          </p:nvSpPr>
          <p:spPr>
            <a:xfrm>
              <a:off x="6190700" y="3252500"/>
              <a:ext cx="77300" cy="77300"/>
            </a:xfrm>
            <a:custGeom>
              <a:rect b="b" l="l" r="r" t="t"/>
              <a:pathLst>
                <a:path extrusionOk="0" fill="none" h="3092" w="3092">
                  <a:moveTo>
                    <a:pt x="3091" y="3091"/>
                  </a:moveTo>
                  <a:lnTo>
                    <a:pt x="3091" y="1"/>
                  </a:lnTo>
                  <a:lnTo>
                    <a:pt x="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a:off x="6017500" y="3398300"/>
              <a:ext cx="77275" cy="77300"/>
            </a:xfrm>
            <a:custGeom>
              <a:rect b="b" l="l" r="r" t="t"/>
              <a:pathLst>
                <a:path extrusionOk="0" fill="none" h="3092" w="3091">
                  <a:moveTo>
                    <a:pt x="0" y="1"/>
                  </a:moveTo>
                  <a:lnTo>
                    <a:pt x="0" y="3091"/>
                  </a:lnTo>
                  <a:lnTo>
                    <a:pt x="309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7"/>
            <p:cNvSpPr/>
            <p:nvPr/>
          </p:nvSpPr>
          <p:spPr>
            <a:xfrm>
              <a:off x="6190700" y="3398300"/>
              <a:ext cx="77300" cy="77300"/>
            </a:xfrm>
            <a:custGeom>
              <a:rect b="b" l="l" r="r" t="t"/>
              <a:pathLst>
                <a:path extrusionOk="0" fill="none" h="3092" w="3092">
                  <a:moveTo>
                    <a:pt x="3091" y="1"/>
                  </a:moveTo>
                  <a:lnTo>
                    <a:pt x="3091" y="3091"/>
                  </a:lnTo>
                  <a:lnTo>
                    <a:pt x="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7"/>
            <p:cNvSpPr/>
            <p:nvPr/>
          </p:nvSpPr>
          <p:spPr>
            <a:xfrm>
              <a:off x="1683450" y="3282425"/>
              <a:ext cx="118400" cy="162025"/>
            </a:xfrm>
            <a:custGeom>
              <a:rect b="b" l="l" r="r" t="t"/>
              <a:pathLst>
                <a:path extrusionOk="0" h="6481" w="4736">
                  <a:moveTo>
                    <a:pt x="1" y="0"/>
                  </a:moveTo>
                  <a:lnTo>
                    <a:pt x="1" y="6480"/>
                  </a:lnTo>
                  <a:lnTo>
                    <a:pt x="4736" y="3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7"/>
            <p:cNvSpPr/>
            <p:nvPr/>
          </p:nvSpPr>
          <p:spPr>
            <a:xfrm>
              <a:off x="1986275" y="3282425"/>
              <a:ext cx="119650" cy="162025"/>
            </a:xfrm>
            <a:custGeom>
              <a:rect b="b" l="l" r="r" t="t"/>
              <a:pathLst>
                <a:path extrusionOk="0" h="6481" w="4786">
                  <a:moveTo>
                    <a:pt x="0" y="0"/>
                  </a:moveTo>
                  <a:lnTo>
                    <a:pt x="0" y="6480"/>
                  </a:lnTo>
                  <a:lnTo>
                    <a:pt x="4785" y="3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7"/>
            <p:cNvSpPr/>
            <p:nvPr/>
          </p:nvSpPr>
          <p:spPr>
            <a:xfrm>
              <a:off x="2144525" y="3282425"/>
              <a:ext cx="25" cy="162025"/>
            </a:xfrm>
            <a:custGeom>
              <a:rect b="b" l="l" r="r" t="t"/>
              <a:pathLst>
                <a:path extrusionOk="0" fill="none" h="6481" w="1">
                  <a:moveTo>
                    <a:pt x="0" y="0"/>
                  </a:moveTo>
                  <a:lnTo>
                    <a:pt x="0"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7"/>
            <p:cNvSpPr/>
            <p:nvPr/>
          </p:nvSpPr>
          <p:spPr>
            <a:xfrm>
              <a:off x="1342025" y="3282425"/>
              <a:ext cx="118400" cy="162025"/>
            </a:xfrm>
            <a:custGeom>
              <a:rect b="b" l="l" r="r" t="t"/>
              <a:pathLst>
                <a:path extrusionOk="0" h="6481" w="4736">
                  <a:moveTo>
                    <a:pt x="4735" y="0"/>
                  </a:moveTo>
                  <a:lnTo>
                    <a:pt x="0" y="3240"/>
                  </a:lnTo>
                  <a:lnTo>
                    <a:pt x="4735" y="6480"/>
                  </a:lnTo>
                  <a:lnTo>
                    <a:pt x="4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7"/>
            <p:cNvSpPr/>
            <p:nvPr/>
          </p:nvSpPr>
          <p:spPr>
            <a:xfrm>
              <a:off x="1303375" y="3282425"/>
              <a:ext cx="25" cy="162025"/>
            </a:xfrm>
            <a:custGeom>
              <a:rect b="b" l="l" r="r" t="t"/>
              <a:pathLst>
                <a:path extrusionOk="0" fill="none" h="6481" w="1">
                  <a:moveTo>
                    <a:pt x="1" y="0"/>
                  </a:moveTo>
                  <a:lnTo>
                    <a:pt x="1"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10" name="Google Shape;610;p37"/>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pic>
        <p:nvPicPr>
          <p:cNvPr id="611" name="Google Shape;611;p37" title="psot-demo-3000.mp4">
            <a:hlinkClick r:id="rId4"/>
          </p:cNvPr>
          <p:cNvPicPr preferRelativeResize="0"/>
          <p:nvPr/>
        </p:nvPicPr>
        <p:blipFill>
          <a:blip r:embed="rId5">
            <a:alphaModFix/>
          </a:blip>
          <a:stretch>
            <a:fillRect/>
          </a:stretch>
        </p:blipFill>
        <p:spPr>
          <a:xfrm>
            <a:off x="3317650" y="1716150"/>
            <a:ext cx="2511974" cy="14344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3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WE LEARNED</a:t>
            </a:r>
            <a:endParaRPr/>
          </a:p>
        </p:txBody>
      </p:sp>
      <p:cxnSp>
        <p:nvCxnSpPr>
          <p:cNvPr id="617" name="Google Shape;617;p38"/>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618" name="Google Shape;618;p38"/>
          <p:cNvSpPr txBox="1"/>
          <p:nvPr>
            <p:ph idx="1" type="subTitle"/>
          </p:nvPr>
        </p:nvSpPr>
        <p:spPr>
          <a:xfrm>
            <a:off x="615725" y="1506525"/>
            <a:ext cx="7965000" cy="3307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lt1"/>
              </a:buClr>
              <a:buSzPts val="1400"/>
              <a:buChar char="●"/>
            </a:pPr>
            <a:r>
              <a:rPr lang="es" sz="1400">
                <a:solidFill>
                  <a:schemeClr val="lt1"/>
                </a:solidFill>
              </a:rPr>
              <a:t>Working with the Raspberry PI, mostly on setting up it’s configurations so it needs the least possible setting up to get the scanner running. We learned about editing the network files on the OS and enable startup services like ssh to make it easier to connect to the device to work on it.</a:t>
            </a:r>
            <a:endParaRPr sz="1400">
              <a:solidFill>
                <a:schemeClr val="lt1"/>
              </a:solidFill>
            </a:endParaRPr>
          </a:p>
          <a:p>
            <a:pPr indent="0" lvl="0" marL="0" rtl="0" algn="l">
              <a:lnSpc>
                <a:spcPct val="150000"/>
              </a:lnSpc>
              <a:spcBef>
                <a:spcPts val="0"/>
              </a:spcBef>
              <a:spcAft>
                <a:spcPts val="0"/>
              </a:spcAft>
              <a:buNone/>
            </a:pPr>
            <a:r>
              <a:t/>
            </a:r>
            <a:endParaRPr sz="1400">
              <a:solidFill>
                <a:schemeClr val="lt1"/>
              </a:solidFill>
            </a:endParaRPr>
          </a:p>
          <a:p>
            <a:pPr indent="-317500" lvl="0" marL="457200" rtl="0" algn="l">
              <a:lnSpc>
                <a:spcPct val="150000"/>
              </a:lnSpc>
              <a:spcBef>
                <a:spcPts val="0"/>
              </a:spcBef>
              <a:spcAft>
                <a:spcPts val="0"/>
              </a:spcAft>
              <a:buClr>
                <a:schemeClr val="lt1"/>
              </a:buClr>
              <a:buSzPts val="1400"/>
              <a:buChar char="●"/>
            </a:pPr>
            <a:r>
              <a:rPr lang="es" sz="1400">
                <a:solidFill>
                  <a:schemeClr val="lt1"/>
                </a:solidFill>
              </a:rPr>
              <a:t>We also learned about creating a data processing system with many services that collect data and apply algorithms over it.</a:t>
            </a:r>
            <a:endParaRPr sz="1400">
              <a:solidFill>
                <a:schemeClr val="lt1"/>
              </a:solidFill>
            </a:endParaRPr>
          </a:p>
          <a:p>
            <a:pPr indent="0" lvl="0" marL="0" rtl="0" algn="l">
              <a:lnSpc>
                <a:spcPct val="150000"/>
              </a:lnSpc>
              <a:spcBef>
                <a:spcPts val="0"/>
              </a:spcBef>
              <a:spcAft>
                <a:spcPts val="0"/>
              </a:spcAft>
              <a:buNone/>
            </a:pPr>
            <a:r>
              <a:t/>
            </a:r>
            <a:endParaRPr sz="1400">
              <a:solidFill>
                <a:schemeClr val="lt1"/>
              </a:solidFill>
            </a:endParaRPr>
          </a:p>
          <a:p>
            <a:pPr indent="-317500" lvl="0" marL="457200" rtl="0" algn="l">
              <a:lnSpc>
                <a:spcPct val="150000"/>
              </a:lnSpc>
              <a:spcBef>
                <a:spcPts val="0"/>
              </a:spcBef>
              <a:spcAft>
                <a:spcPts val="0"/>
              </a:spcAft>
              <a:buClr>
                <a:schemeClr val="lt1"/>
              </a:buClr>
              <a:buSzPts val="1400"/>
              <a:buChar char="●"/>
            </a:pPr>
            <a:r>
              <a:rPr lang="es" sz="1400">
                <a:solidFill>
                  <a:schemeClr val="lt1"/>
                </a:solidFill>
              </a:rPr>
              <a:t>Finally, we learned of the challenges that come with this subject of measuring the occupancy of spaces through the scanning and detection of devices.</a:t>
            </a:r>
            <a:endParaRPr sz="14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3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SELF-EVALUATION</a:t>
            </a:r>
            <a:endParaRPr/>
          </a:p>
        </p:txBody>
      </p:sp>
      <p:pic>
        <p:nvPicPr>
          <p:cNvPr id="624" name="Google Shape;624;p39"/>
          <p:cNvPicPr preferRelativeResize="0"/>
          <p:nvPr/>
        </p:nvPicPr>
        <p:blipFill rotWithShape="1">
          <a:blip r:embed="rId3">
            <a:alphaModFix/>
          </a:blip>
          <a:srcRect b="0" l="30522" r="30522" t="0"/>
          <a:stretch/>
        </p:blipFill>
        <p:spPr>
          <a:xfrm>
            <a:off x="311712" y="1453300"/>
            <a:ext cx="1289125" cy="3309202"/>
          </a:xfrm>
          <a:prstGeom prst="rect">
            <a:avLst/>
          </a:prstGeom>
          <a:noFill/>
          <a:ln>
            <a:noFill/>
          </a:ln>
        </p:spPr>
      </p:pic>
      <p:pic>
        <p:nvPicPr>
          <p:cNvPr id="625" name="Google Shape;625;p39"/>
          <p:cNvPicPr preferRelativeResize="0"/>
          <p:nvPr/>
        </p:nvPicPr>
        <p:blipFill rotWithShape="1">
          <a:blip r:embed="rId4">
            <a:alphaModFix/>
          </a:blip>
          <a:srcRect b="15491" l="42670" r="41209" t="22420"/>
          <a:stretch/>
        </p:blipFill>
        <p:spPr>
          <a:xfrm>
            <a:off x="3107788" y="1453300"/>
            <a:ext cx="1289124" cy="3309204"/>
          </a:xfrm>
          <a:prstGeom prst="rect">
            <a:avLst/>
          </a:prstGeom>
          <a:noFill/>
          <a:ln>
            <a:noFill/>
          </a:ln>
        </p:spPr>
      </p:pic>
      <p:pic>
        <p:nvPicPr>
          <p:cNvPr id="626" name="Google Shape;626;p39"/>
          <p:cNvPicPr preferRelativeResize="0"/>
          <p:nvPr/>
        </p:nvPicPr>
        <p:blipFill rotWithShape="1">
          <a:blip r:embed="rId5">
            <a:alphaModFix/>
          </a:blip>
          <a:srcRect b="5785" l="30400" r="35605" t="9252"/>
          <a:stretch/>
        </p:blipFill>
        <p:spPr>
          <a:xfrm>
            <a:off x="1709739" y="1453300"/>
            <a:ext cx="1289124" cy="3309204"/>
          </a:xfrm>
          <a:prstGeom prst="rect">
            <a:avLst/>
          </a:prstGeom>
          <a:noFill/>
          <a:ln>
            <a:noFill/>
          </a:ln>
        </p:spPr>
      </p:pic>
      <p:sp>
        <p:nvSpPr>
          <p:cNvPr id="627" name="Google Shape;627;p39"/>
          <p:cNvSpPr txBox="1"/>
          <p:nvPr>
            <p:ph idx="4294967295" type="subTitle"/>
          </p:nvPr>
        </p:nvSpPr>
        <p:spPr>
          <a:xfrm>
            <a:off x="6497101" y="2058145"/>
            <a:ext cx="13959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20%</a:t>
            </a:r>
            <a:endParaRPr sz="900">
              <a:solidFill>
                <a:srgbClr val="FFFFFF"/>
              </a:solidFill>
            </a:endParaRPr>
          </a:p>
        </p:txBody>
      </p:sp>
      <p:sp>
        <p:nvSpPr>
          <p:cNvPr id="628" name="Google Shape;628;p39"/>
          <p:cNvSpPr txBox="1"/>
          <p:nvPr>
            <p:ph idx="4294967295" type="subTitle"/>
          </p:nvPr>
        </p:nvSpPr>
        <p:spPr>
          <a:xfrm>
            <a:off x="6497101" y="2755046"/>
            <a:ext cx="13959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20%</a:t>
            </a:r>
            <a:endParaRPr sz="900">
              <a:solidFill>
                <a:srgbClr val="FFFFFF"/>
              </a:solidFill>
            </a:endParaRPr>
          </a:p>
        </p:txBody>
      </p:sp>
      <p:sp>
        <p:nvSpPr>
          <p:cNvPr id="629" name="Google Shape;629;p39"/>
          <p:cNvSpPr txBox="1"/>
          <p:nvPr>
            <p:ph idx="4294967295" type="subTitle"/>
          </p:nvPr>
        </p:nvSpPr>
        <p:spPr>
          <a:xfrm>
            <a:off x="6497101" y="3556736"/>
            <a:ext cx="13959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20%</a:t>
            </a:r>
            <a:endParaRPr sz="900">
              <a:solidFill>
                <a:srgbClr val="FFFFFF"/>
              </a:solidFill>
            </a:endParaRPr>
          </a:p>
        </p:txBody>
      </p:sp>
      <p:sp>
        <p:nvSpPr>
          <p:cNvPr id="630" name="Google Shape;630;p39"/>
          <p:cNvSpPr txBox="1"/>
          <p:nvPr>
            <p:ph idx="4294967295" type="ctrTitle"/>
          </p:nvPr>
        </p:nvSpPr>
        <p:spPr>
          <a:xfrm>
            <a:off x="6497106" y="1861950"/>
            <a:ext cx="1240800" cy="2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DIOGO PEREIRA</a:t>
            </a:r>
            <a:endParaRPr sz="1000">
              <a:solidFill>
                <a:srgbClr val="FFFFFF"/>
              </a:solidFill>
            </a:endParaRPr>
          </a:p>
        </p:txBody>
      </p:sp>
      <p:sp>
        <p:nvSpPr>
          <p:cNvPr id="631" name="Google Shape;631;p39"/>
          <p:cNvSpPr txBox="1"/>
          <p:nvPr>
            <p:ph idx="4294967295" type="ctrTitle"/>
          </p:nvPr>
        </p:nvSpPr>
        <p:spPr>
          <a:xfrm>
            <a:off x="6497106" y="2558852"/>
            <a:ext cx="1240800" cy="2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JOÃO PINTO</a:t>
            </a:r>
            <a:endParaRPr sz="1000">
              <a:solidFill>
                <a:srgbClr val="FFFFFF"/>
              </a:solidFill>
            </a:endParaRPr>
          </a:p>
        </p:txBody>
      </p:sp>
      <p:sp>
        <p:nvSpPr>
          <p:cNvPr id="632" name="Google Shape;632;p39"/>
          <p:cNvSpPr txBox="1"/>
          <p:nvPr>
            <p:ph idx="4294967295" type="ctrTitle"/>
          </p:nvPr>
        </p:nvSpPr>
        <p:spPr>
          <a:xfrm>
            <a:off x="6497106" y="3360542"/>
            <a:ext cx="1240800" cy="2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MIGUEL PIRES</a:t>
            </a:r>
            <a:endParaRPr sz="1000">
              <a:solidFill>
                <a:srgbClr val="FFFFFF"/>
              </a:solidFill>
            </a:endParaRPr>
          </a:p>
        </p:txBody>
      </p:sp>
      <p:cxnSp>
        <p:nvCxnSpPr>
          <p:cNvPr id="633" name="Google Shape;633;p39"/>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pic>
        <p:nvPicPr>
          <p:cNvPr id="634" name="Google Shape;634;p39"/>
          <p:cNvPicPr preferRelativeResize="0"/>
          <p:nvPr/>
        </p:nvPicPr>
        <p:blipFill rotWithShape="1">
          <a:blip r:embed="rId6">
            <a:alphaModFix/>
          </a:blip>
          <a:srcRect b="0" l="30522" r="30522" t="0"/>
          <a:stretch/>
        </p:blipFill>
        <p:spPr>
          <a:xfrm>
            <a:off x="4505850" y="1453300"/>
            <a:ext cx="1289126" cy="3309203"/>
          </a:xfrm>
          <a:prstGeom prst="rect">
            <a:avLst/>
          </a:prstGeom>
          <a:noFill/>
          <a:ln>
            <a:noFill/>
          </a:ln>
        </p:spPr>
      </p:pic>
      <p:cxnSp>
        <p:nvCxnSpPr>
          <p:cNvPr id="635" name="Google Shape;635;p39"/>
          <p:cNvCxnSpPr/>
          <p:nvPr/>
        </p:nvCxnSpPr>
        <p:spPr>
          <a:xfrm>
            <a:off x="5089275" y="2058150"/>
            <a:ext cx="1357800" cy="0"/>
          </a:xfrm>
          <a:prstGeom prst="straightConnector1">
            <a:avLst/>
          </a:prstGeom>
          <a:noFill/>
          <a:ln cap="flat" cmpd="sng" w="28575">
            <a:solidFill>
              <a:srgbClr val="FFFFFF"/>
            </a:solidFill>
            <a:prstDash val="solid"/>
            <a:round/>
            <a:headEnd len="med" w="med" type="oval"/>
            <a:tailEnd len="med" w="med" type="oval"/>
          </a:ln>
        </p:spPr>
      </p:cxnSp>
      <p:cxnSp>
        <p:nvCxnSpPr>
          <p:cNvPr id="636" name="Google Shape;636;p39"/>
          <p:cNvCxnSpPr/>
          <p:nvPr/>
        </p:nvCxnSpPr>
        <p:spPr>
          <a:xfrm>
            <a:off x="3665800" y="2755050"/>
            <a:ext cx="2781300" cy="0"/>
          </a:xfrm>
          <a:prstGeom prst="straightConnector1">
            <a:avLst/>
          </a:prstGeom>
          <a:noFill/>
          <a:ln cap="flat" cmpd="sng" w="28575">
            <a:solidFill>
              <a:srgbClr val="FFFFFF"/>
            </a:solidFill>
            <a:prstDash val="solid"/>
            <a:round/>
            <a:headEnd len="med" w="med" type="oval"/>
            <a:tailEnd len="med" w="med" type="oval"/>
          </a:ln>
        </p:spPr>
      </p:cxnSp>
      <p:cxnSp>
        <p:nvCxnSpPr>
          <p:cNvPr id="637" name="Google Shape;637;p39"/>
          <p:cNvCxnSpPr/>
          <p:nvPr/>
        </p:nvCxnSpPr>
        <p:spPr>
          <a:xfrm>
            <a:off x="934425" y="4288950"/>
            <a:ext cx="5512500" cy="0"/>
          </a:xfrm>
          <a:prstGeom prst="straightConnector1">
            <a:avLst/>
          </a:prstGeom>
          <a:noFill/>
          <a:ln cap="flat" cmpd="sng" w="28575">
            <a:solidFill>
              <a:srgbClr val="FFFFFF"/>
            </a:solidFill>
            <a:prstDash val="solid"/>
            <a:round/>
            <a:headEnd len="med" w="med" type="oval"/>
            <a:tailEnd len="med" w="med" type="oval"/>
          </a:ln>
        </p:spPr>
      </p:cxnSp>
      <p:cxnSp>
        <p:nvCxnSpPr>
          <p:cNvPr id="638" name="Google Shape;638;p39"/>
          <p:cNvCxnSpPr/>
          <p:nvPr/>
        </p:nvCxnSpPr>
        <p:spPr>
          <a:xfrm>
            <a:off x="2302600" y="3529138"/>
            <a:ext cx="4144500" cy="0"/>
          </a:xfrm>
          <a:prstGeom prst="straightConnector1">
            <a:avLst/>
          </a:prstGeom>
          <a:noFill/>
          <a:ln cap="flat" cmpd="sng" w="28575">
            <a:solidFill>
              <a:srgbClr val="FFFFFF"/>
            </a:solidFill>
            <a:prstDash val="solid"/>
            <a:round/>
            <a:headEnd len="med" w="med" type="oval"/>
            <a:tailEnd len="med" w="med" type="oval"/>
          </a:ln>
        </p:spPr>
      </p:cxnSp>
      <p:sp>
        <p:nvSpPr>
          <p:cNvPr id="639" name="Google Shape;639;p39"/>
          <p:cNvSpPr txBox="1"/>
          <p:nvPr>
            <p:ph idx="4294967295" type="subTitle"/>
          </p:nvPr>
        </p:nvSpPr>
        <p:spPr>
          <a:xfrm>
            <a:off x="6497101" y="4305225"/>
            <a:ext cx="13959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40%</a:t>
            </a:r>
            <a:endParaRPr sz="900">
              <a:solidFill>
                <a:srgbClr val="FFFFFF"/>
              </a:solidFill>
            </a:endParaRPr>
          </a:p>
        </p:txBody>
      </p:sp>
      <p:sp>
        <p:nvSpPr>
          <p:cNvPr id="640" name="Google Shape;640;p39"/>
          <p:cNvSpPr txBox="1"/>
          <p:nvPr>
            <p:ph idx="4294967295" type="ctrTitle"/>
          </p:nvPr>
        </p:nvSpPr>
        <p:spPr>
          <a:xfrm>
            <a:off x="6497106" y="4109030"/>
            <a:ext cx="1240800" cy="2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MOISÉS ROCHA</a:t>
            </a:r>
            <a:endParaRPr sz="1000">
              <a:solidFill>
                <a:srgbClr val="FFFFFF"/>
              </a:solidFill>
            </a:endParaRPr>
          </a:p>
        </p:txBody>
      </p:sp>
      <p:sp>
        <p:nvSpPr>
          <p:cNvPr id="641" name="Google Shape;641;p39"/>
          <p:cNvSpPr txBox="1"/>
          <p:nvPr>
            <p:ph idx="4294967295" type="ctrTitle"/>
          </p:nvPr>
        </p:nvSpPr>
        <p:spPr>
          <a:xfrm>
            <a:off x="6447100" y="1320025"/>
            <a:ext cx="2385000" cy="4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chemeClr val="lt1"/>
                </a:solidFill>
              </a:rPr>
              <a:t>GRADE PROPOSAL: </a:t>
            </a:r>
            <a:r>
              <a:rPr lang="es" sz="1400">
                <a:solidFill>
                  <a:schemeClr val="accent1"/>
                </a:solidFill>
              </a:rPr>
              <a:t>15</a:t>
            </a:r>
            <a:endParaRPr sz="1400">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645" name="Shape 645"/>
        <p:cNvGrpSpPr/>
        <p:nvPr/>
      </p:nvGrpSpPr>
      <p:grpSpPr>
        <a:xfrm>
          <a:off x="0" y="0"/>
          <a:ext cx="0" cy="0"/>
          <a:chOff x="0" y="0"/>
          <a:chExt cx="0" cy="0"/>
        </a:xfrm>
      </p:grpSpPr>
      <p:sp>
        <p:nvSpPr>
          <p:cNvPr id="646" name="Google Shape;646;p40"/>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 YOU!</a:t>
            </a:r>
            <a:endParaRPr/>
          </a:p>
        </p:txBody>
      </p:sp>
      <p:sp>
        <p:nvSpPr>
          <p:cNvPr id="647" name="Google Shape;647;p40"/>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Does anyone have any question?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Group A:</a:t>
            </a:r>
            <a:endParaRPr/>
          </a:p>
          <a:p>
            <a:pPr indent="0" lvl="0" marL="0" rtl="0" algn="l">
              <a:spcBef>
                <a:spcPts val="0"/>
              </a:spcBef>
              <a:spcAft>
                <a:spcPts val="0"/>
              </a:spcAft>
              <a:buClr>
                <a:schemeClr val="dk1"/>
              </a:buClr>
              <a:buSzPts val="1100"/>
              <a:buFont typeface="Arial"/>
              <a:buNone/>
            </a:pPr>
            <a:r>
              <a:rPr lang="es"/>
              <a:t>Diogo Pereira - 201505318</a:t>
            </a:r>
            <a:endParaRPr/>
          </a:p>
          <a:p>
            <a:pPr indent="0" lvl="0" marL="0" rtl="0" algn="l">
              <a:spcBef>
                <a:spcPts val="0"/>
              </a:spcBef>
              <a:spcAft>
                <a:spcPts val="0"/>
              </a:spcAft>
              <a:buClr>
                <a:schemeClr val="dk1"/>
              </a:buClr>
              <a:buSzPts val="1100"/>
              <a:buFont typeface="Arial"/>
              <a:buNone/>
            </a:pPr>
            <a:r>
              <a:rPr lang="es"/>
              <a:t>João Pinto - 201705547</a:t>
            </a:r>
            <a:endParaRPr/>
          </a:p>
          <a:p>
            <a:pPr indent="0" lvl="0" marL="0" rtl="0" algn="l">
              <a:spcBef>
                <a:spcPts val="0"/>
              </a:spcBef>
              <a:spcAft>
                <a:spcPts val="0"/>
              </a:spcAft>
              <a:buClr>
                <a:schemeClr val="dk1"/>
              </a:buClr>
              <a:buSzPts val="1100"/>
              <a:buFont typeface="Arial"/>
              <a:buNone/>
            </a:pPr>
            <a:r>
              <a:rPr lang="es"/>
              <a:t>Miguel Pires - 201406989</a:t>
            </a:r>
            <a:endParaRPr/>
          </a:p>
          <a:p>
            <a:pPr indent="0" lvl="0" marL="0" rtl="0" algn="l">
              <a:spcBef>
                <a:spcPts val="0"/>
              </a:spcBef>
              <a:spcAft>
                <a:spcPts val="0"/>
              </a:spcAft>
              <a:buClr>
                <a:schemeClr val="dk1"/>
              </a:buClr>
              <a:buSzPts val="1100"/>
              <a:buFont typeface="Arial"/>
              <a:buNone/>
            </a:pPr>
            <a:r>
              <a:rPr lang="es"/>
              <a:t>Moisés Rocha - 201707329</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pSp>
        <p:nvGrpSpPr>
          <p:cNvPr id="648" name="Google Shape;648;p40"/>
          <p:cNvGrpSpPr/>
          <p:nvPr/>
        </p:nvGrpSpPr>
        <p:grpSpPr>
          <a:xfrm flipH="1">
            <a:off x="-4531426" y="-117297"/>
            <a:ext cx="7324051" cy="5378088"/>
            <a:chOff x="238125" y="262775"/>
            <a:chExt cx="7092825" cy="5151425"/>
          </a:xfrm>
        </p:grpSpPr>
        <p:sp>
          <p:nvSpPr>
            <p:cNvPr id="649" name="Google Shape;649;p40"/>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0"/>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0"/>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0"/>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0"/>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0"/>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0"/>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0"/>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0"/>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0"/>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0"/>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0"/>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0"/>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0"/>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0"/>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0"/>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0"/>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0"/>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0"/>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0"/>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0"/>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0"/>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0"/>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0"/>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0"/>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0"/>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0"/>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0"/>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0"/>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0"/>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0"/>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0"/>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0"/>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0"/>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0"/>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0"/>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0"/>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0"/>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0"/>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0"/>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0"/>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0"/>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0"/>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0"/>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0"/>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0"/>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0"/>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0"/>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0"/>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0"/>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0"/>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0"/>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0"/>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0"/>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0"/>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0"/>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0"/>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0"/>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0"/>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0"/>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0"/>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0"/>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0"/>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0"/>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0"/>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0"/>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0"/>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0"/>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0"/>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0"/>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0"/>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0"/>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0"/>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0"/>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0"/>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0"/>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0"/>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0"/>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0"/>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0"/>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0"/>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0"/>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0"/>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0"/>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0"/>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0"/>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0"/>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0"/>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0"/>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0"/>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0"/>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0"/>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0"/>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0"/>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0"/>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0"/>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0"/>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0"/>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0"/>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0"/>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0"/>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0"/>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0"/>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0"/>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0"/>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0"/>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0"/>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0"/>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0"/>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0"/>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0"/>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0"/>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0"/>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0"/>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0"/>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0"/>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0"/>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0"/>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0"/>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0"/>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APPLICATION</a:t>
            </a:r>
            <a:endParaRPr sz="3000"/>
          </a:p>
          <a:p>
            <a:pPr indent="0" lvl="0" marL="0" rtl="0" algn="l">
              <a:spcBef>
                <a:spcPts val="0"/>
              </a:spcBef>
              <a:spcAft>
                <a:spcPts val="0"/>
              </a:spcAft>
              <a:buNone/>
            </a:pPr>
            <a:r>
              <a:t/>
            </a:r>
            <a:endParaRPr sz="1000"/>
          </a:p>
        </p:txBody>
      </p:sp>
      <p:sp>
        <p:nvSpPr>
          <p:cNvPr id="216" name="Google Shape;216;p23"/>
          <p:cNvSpPr txBox="1"/>
          <p:nvPr>
            <p:ph idx="1" type="subTitle"/>
          </p:nvPr>
        </p:nvSpPr>
        <p:spPr>
          <a:xfrm>
            <a:off x="4893700" y="2746375"/>
            <a:ext cx="3457500" cy="1664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a:t>PSOT is a</a:t>
            </a:r>
            <a:r>
              <a:rPr lang="es"/>
              <a:t> system that monitors the occupancy of certain public spaces through the collection of unique MAC addresses using Raspberry Pis spread out in those spaces.</a:t>
            </a:r>
            <a:endParaRPr/>
          </a:p>
          <a:p>
            <a:pPr indent="0" lvl="0" marL="0" rtl="0" algn="just">
              <a:spcBef>
                <a:spcPts val="0"/>
              </a:spcBef>
              <a:spcAft>
                <a:spcPts val="0"/>
              </a:spcAft>
              <a:buClr>
                <a:schemeClr val="dk1"/>
              </a:buClr>
              <a:buSzPts val="1100"/>
              <a:buFont typeface="Arial"/>
              <a:buNone/>
            </a:pPr>
            <a:r>
              <a:t/>
            </a:r>
            <a:endParaRPr/>
          </a:p>
          <a:p>
            <a:pPr indent="0" lvl="0" marL="0" rtl="0" algn="just">
              <a:spcBef>
                <a:spcPts val="0"/>
              </a:spcBef>
              <a:spcAft>
                <a:spcPts val="0"/>
              </a:spcAft>
              <a:buNone/>
            </a:pPr>
            <a:r>
              <a:rPr lang="es"/>
              <a:t>The information would then be available through a web dashboard and sent through a message queue. This way people can quickly choose places to study, have lunch, etc.</a:t>
            </a:r>
            <a:endParaRPr/>
          </a:p>
        </p:txBody>
      </p:sp>
      <p:cxnSp>
        <p:nvCxnSpPr>
          <p:cNvPr id="217" name="Google Shape;217;p23"/>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218" name="Google Shape;218;p23"/>
          <p:cNvGrpSpPr/>
          <p:nvPr/>
        </p:nvGrpSpPr>
        <p:grpSpPr>
          <a:xfrm>
            <a:off x="1110251" y="1395327"/>
            <a:ext cx="2342144" cy="1664528"/>
            <a:chOff x="160325" y="221250"/>
            <a:chExt cx="7199950" cy="5116900"/>
          </a:xfrm>
        </p:grpSpPr>
        <p:sp>
          <p:nvSpPr>
            <p:cNvPr id="219" name="Google Shape;219;p23"/>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3"/>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Impact"/>
                <a:ea typeface="Impact"/>
                <a:cs typeface="Impact"/>
                <a:sym typeface="Impact"/>
              </a:rPr>
              <a:t>PSOT</a:t>
            </a:r>
            <a:endParaRPr>
              <a:solidFill>
                <a:srgbClr val="48FFD5"/>
              </a:solidFill>
              <a:latin typeface="Impact"/>
              <a:ea typeface="Impact"/>
              <a:cs typeface="Impact"/>
              <a:sym typeface="Impac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41"/>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CREDITS</a:t>
            </a:r>
            <a:endParaRPr/>
          </a:p>
        </p:txBody>
      </p:sp>
      <p:sp>
        <p:nvSpPr>
          <p:cNvPr id="794" name="Google Shape;794;p41"/>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indent="0" lvl="0" marL="241300" rtl="0" algn="l">
              <a:spcBef>
                <a:spcPts val="300"/>
              </a:spcBef>
              <a:spcAft>
                <a:spcPts val="0"/>
              </a:spcAft>
              <a:buClr>
                <a:schemeClr val="dk1"/>
              </a:buClr>
              <a:buSzPts val="1100"/>
              <a:buFont typeface="Arial"/>
              <a:buNone/>
            </a:pPr>
            <a:r>
              <a:t/>
            </a:r>
            <a:endParaRPr>
              <a:solidFill>
                <a:schemeClr val="dk1"/>
              </a:solidFill>
            </a:endParaRPr>
          </a:p>
          <a:p>
            <a:pPr indent="-190500" lvl="0" marL="241300" rtl="0" algn="l">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val="tx"/>
                    </a:ext>
                  </a:extLst>
                </a:hlinkClick>
              </a:rPr>
              <a:t>Slidesgo</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val="tx"/>
                    </a:ext>
                  </a:extLst>
                </a:hlinkClick>
              </a:rPr>
              <a:t>Flaticon</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val="tx"/>
                    </a:ext>
                  </a:extLst>
                </a:hlinkClick>
              </a:rPr>
              <a:t>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8" name="Shape 798"/>
        <p:cNvGrpSpPr/>
        <p:nvPr/>
      </p:nvGrpSpPr>
      <p:grpSpPr>
        <a:xfrm>
          <a:off x="0" y="0"/>
          <a:ext cx="0" cy="0"/>
          <a:chOff x="0" y="0"/>
          <a:chExt cx="0" cy="0"/>
        </a:xfrm>
      </p:grpSpPr>
      <p:sp>
        <p:nvSpPr>
          <p:cNvPr id="799" name="Google Shape;799;p42"/>
          <p:cNvSpPr txBox="1"/>
          <p:nvPr>
            <p:ph type="ctrTitle"/>
          </p:nvPr>
        </p:nvSpPr>
        <p:spPr>
          <a:xfrm>
            <a:off x="311700" y="644550"/>
            <a:ext cx="8520600" cy="362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7200">
                <a:solidFill>
                  <a:schemeClr val="accent1"/>
                </a:solidFill>
              </a:rPr>
              <a:t>ATENÇÃO!</a:t>
            </a:r>
            <a:endParaRPr sz="7200">
              <a:solidFill>
                <a:schemeClr val="accent1"/>
              </a:solidFill>
            </a:endParaRPr>
          </a:p>
          <a:p>
            <a:pPr indent="0" lvl="0" marL="0" rtl="0" algn="ctr">
              <a:spcBef>
                <a:spcPts val="0"/>
              </a:spcBef>
              <a:spcAft>
                <a:spcPts val="0"/>
              </a:spcAft>
              <a:buNone/>
            </a:pPr>
            <a:r>
              <a:rPr lang="es">
                <a:solidFill>
                  <a:schemeClr val="accent4"/>
                </a:solidFill>
              </a:rPr>
              <a:t>Os slides abaixo são extra, podem ser úteis.</a:t>
            </a:r>
            <a:endParaRPr>
              <a:solidFill>
                <a:schemeClr val="accent4"/>
              </a:solidFill>
            </a:endParaRPr>
          </a:p>
          <a:p>
            <a:pPr indent="0" lvl="0" marL="0" rtl="0" algn="ctr">
              <a:spcBef>
                <a:spcPts val="0"/>
              </a:spcBef>
              <a:spcAft>
                <a:spcPts val="0"/>
              </a:spcAft>
              <a:buNone/>
            </a:pPr>
            <a:r>
              <a:rPr lang="es">
                <a:solidFill>
                  <a:schemeClr val="accent4"/>
                </a:solidFill>
              </a:rPr>
              <a:t>Não apagar por favor. No final quando for para entregar, marcamos os slides que não são usados com o botão direito “Ignorar slide”.</a:t>
            </a:r>
            <a:endParaRPr>
              <a:solidFill>
                <a:schemeClr val="accent4"/>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3" name="Shape 803"/>
        <p:cNvGrpSpPr/>
        <p:nvPr/>
      </p:nvGrpSpPr>
      <p:grpSpPr>
        <a:xfrm>
          <a:off x="0" y="0"/>
          <a:ext cx="0" cy="0"/>
          <a:chOff x="0" y="0"/>
          <a:chExt cx="0" cy="0"/>
        </a:xfrm>
      </p:grpSpPr>
      <p:sp>
        <p:nvSpPr>
          <p:cNvPr id="804" name="Google Shape;804;p4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805" name="Google Shape;805;p4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806" name="Google Shape;806;p43"/>
          <p:cNvSpPr txBox="1"/>
          <p:nvPr>
            <p:ph idx="2" type="title"/>
          </p:nvPr>
        </p:nvSpPr>
        <p:spPr>
          <a:xfrm>
            <a:off x="5167125" y="19012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807" name="Google Shape;807;p4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808" name="Google Shape;808;p43"/>
          <p:cNvSpPr txBox="1"/>
          <p:nvPr>
            <p:ph idx="4" type="title"/>
          </p:nvPr>
        </p:nvSpPr>
        <p:spPr>
          <a:xfrm>
            <a:off x="5167125" y="27979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809" name="Google Shape;809;p4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810" name="Google Shape;810;p43"/>
          <p:cNvSpPr txBox="1"/>
          <p:nvPr>
            <p:ph idx="6" type="title"/>
          </p:nvPr>
        </p:nvSpPr>
        <p:spPr>
          <a:xfrm>
            <a:off x="5167125" y="36947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811" name="Google Shape;811;p4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accent1"/>
                </a:solidFill>
              </a:rPr>
              <a:t>Here you could describe</a:t>
            </a:r>
            <a:endParaRPr>
              <a:solidFill>
                <a:schemeClr val="accent1"/>
              </a:solidFill>
            </a:endParaRPr>
          </a:p>
          <a:p>
            <a:pPr indent="0" lvl="0" marL="0" rtl="0" algn="r">
              <a:spcBef>
                <a:spcPts val="0"/>
              </a:spcBef>
              <a:spcAft>
                <a:spcPts val="0"/>
              </a:spcAft>
              <a:buNone/>
            </a:pPr>
            <a:r>
              <a:rPr lang="es">
                <a:solidFill>
                  <a:schemeClr val="accent1"/>
                </a:solidFill>
              </a:rPr>
              <a:t>the topic of the section</a:t>
            </a:r>
            <a:endParaRPr>
              <a:solidFill>
                <a:schemeClr val="accent1"/>
              </a:solidFill>
            </a:endParaRPr>
          </a:p>
        </p:txBody>
      </p:sp>
      <p:sp>
        <p:nvSpPr>
          <p:cNvPr id="812" name="Google Shape;812;p43"/>
          <p:cNvSpPr txBox="1"/>
          <p:nvPr>
            <p:ph idx="8" type="title"/>
          </p:nvPr>
        </p:nvSpPr>
        <p:spPr>
          <a:xfrm>
            <a:off x="2827575" y="19012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813" name="Google Shape;813;p4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814" name="Google Shape;814;p43"/>
          <p:cNvSpPr txBox="1"/>
          <p:nvPr>
            <p:ph idx="13" type="title"/>
          </p:nvPr>
        </p:nvSpPr>
        <p:spPr>
          <a:xfrm>
            <a:off x="2827575" y="27979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815" name="Google Shape;815;p4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816" name="Google Shape;816;p43"/>
          <p:cNvSpPr txBox="1"/>
          <p:nvPr>
            <p:ph idx="15" type="title"/>
          </p:nvPr>
        </p:nvSpPr>
        <p:spPr>
          <a:xfrm>
            <a:off x="2827575" y="36947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817" name="Google Shape;817;p4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About the Project</a:t>
            </a:r>
            <a:endParaRPr/>
          </a:p>
        </p:txBody>
      </p:sp>
      <p:sp>
        <p:nvSpPr>
          <p:cNvPr id="818" name="Google Shape;818;p4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Major Requirements</a:t>
            </a:r>
            <a:endParaRPr/>
          </a:p>
        </p:txBody>
      </p:sp>
      <p:sp>
        <p:nvSpPr>
          <p:cNvPr id="819" name="Google Shape;819;p4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Project Goals</a:t>
            </a:r>
            <a:endParaRPr/>
          </a:p>
        </p:txBody>
      </p:sp>
      <p:sp>
        <p:nvSpPr>
          <p:cNvPr id="820" name="Google Shape;820;p4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Sneak Peek</a:t>
            </a:r>
            <a:endParaRPr/>
          </a:p>
        </p:txBody>
      </p:sp>
      <p:sp>
        <p:nvSpPr>
          <p:cNvPr id="821" name="Google Shape;821;p4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Project Stages</a:t>
            </a:r>
            <a:endParaRPr/>
          </a:p>
        </p:txBody>
      </p:sp>
      <p:sp>
        <p:nvSpPr>
          <p:cNvPr id="822" name="Google Shape;822;p4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Our Team</a:t>
            </a:r>
            <a:endParaRPr/>
          </a:p>
        </p:txBody>
      </p:sp>
      <p:sp>
        <p:nvSpPr>
          <p:cNvPr id="823" name="Google Shape;823;p43"/>
          <p:cNvSpPr/>
          <p:nvPr/>
        </p:nvSpPr>
        <p:spPr>
          <a:xfrm>
            <a:off x="3597855" y="3835194"/>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 name="Google Shape;824;p43"/>
          <p:cNvGrpSpPr/>
          <p:nvPr/>
        </p:nvGrpSpPr>
        <p:grpSpPr>
          <a:xfrm>
            <a:off x="3597856" y="2015863"/>
            <a:ext cx="428915" cy="426116"/>
            <a:chOff x="6226275" y="3911538"/>
            <a:chExt cx="900325" cy="894450"/>
          </a:xfrm>
        </p:grpSpPr>
        <p:sp>
          <p:nvSpPr>
            <p:cNvPr id="825" name="Google Shape;825;p43"/>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3"/>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3"/>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3"/>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3"/>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3"/>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3"/>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3"/>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 name="Google Shape;833;p43"/>
          <p:cNvSpPr/>
          <p:nvPr/>
        </p:nvSpPr>
        <p:spPr>
          <a:xfrm>
            <a:off x="3597844" y="2922788"/>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43"/>
          <p:cNvGrpSpPr/>
          <p:nvPr/>
        </p:nvGrpSpPr>
        <p:grpSpPr>
          <a:xfrm>
            <a:off x="5109482" y="2921464"/>
            <a:ext cx="432964" cy="431586"/>
            <a:chOff x="5812000" y="2553488"/>
            <a:chExt cx="769850" cy="767400"/>
          </a:xfrm>
        </p:grpSpPr>
        <p:sp>
          <p:nvSpPr>
            <p:cNvPr id="835" name="Google Shape;835;p43"/>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3"/>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3"/>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3"/>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3"/>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3"/>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 name="Google Shape;841;p43"/>
          <p:cNvSpPr/>
          <p:nvPr/>
        </p:nvSpPr>
        <p:spPr>
          <a:xfrm>
            <a:off x="5109480" y="3832541"/>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p:nvPr/>
        </p:nvSpPr>
        <p:spPr>
          <a:xfrm>
            <a:off x="5087875" y="2087844"/>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cxnSp>
        <p:nvCxnSpPr>
          <p:cNvPr id="843" name="Google Shape;843;p4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7" name="Shape 847"/>
        <p:cNvGrpSpPr/>
        <p:nvPr/>
      </p:nvGrpSpPr>
      <p:grpSpPr>
        <a:xfrm>
          <a:off x="0" y="0"/>
          <a:ext cx="0" cy="0"/>
          <a:chOff x="0" y="0"/>
          <a:chExt cx="0" cy="0"/>
        </a:xfrm>
      </p:grpSpPr>
      <p:sp>
        <p:nvSpPr>
          <p:cNvPr id="848" name="Google Shape;848;p4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OUR COMPANY</a:t>
            </a:r>
            <a:endParaRPr sz="3000"/>
          </a:p>
        </p:txBody>
      </p:sp>
      <p:sp>
        <p:nvSpPr>
          <p:cNvPr id="849" name="Google Shape;849;p4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indent="0" lvl="0" marL="0" rtl="0" algn="l">
              <a:spcBef>
                <a:spcPts val="0"/>
              </a:spcBef>
              <a:spcAft>
                <a:spcPts val="0"/>
              </a:spcAft>
              <a:buClr>
                <a:schemeClr val="dk1"/>
              </a:buClr>
              <a:buSzPts val="1100"/>
              <a:buFont typeface="Arial"/>
              <a:buNone/>
            </a:pPr>
            <a:r>
              <a:rPr lang="es"/>
              <a:t>named after the Roman messenger god, Mercury.</a:t>
            </a:r>
            <a:endParaRPr/>
          </a:p>
          <a:p>
            <a:pPr indent="0" lvl="0" marL="0" rtl="0" algn="l">
              <a:spcBef>
                <a:spcPts val="0"/>
              </a:spcBef>
              <a:spcAft>
                <a:spcPts val="0"/>
              </a:spcAft>
              <a:buNone/>
            </a:pPr>
            <a:r>
              <a:t/>
            </a:r>
            <a:endParaRPr/>
          </a:p>
        </p:txBody>
      </p:sp>
      <p:cxnSp>
        <p:nvCxnSpPr>
          <p:cNvPr id="850" name="Google Shape;850;p44"/>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851" name="Google Shape;851;p44"/>
          <p:cNvGrpSpPr/>
          <p:nvPr/>
        </p:nvGrpSpPr>
        <p:grpSpPr>
          <a:xfrm>
            <a:off x="1110251" y="1395327"/>
            <a:ext cx="2342144" cy="1664528"/>
            <a:chOff x="160325" y="221250"/>
            <a:chExt cx="7199950" cy="5116900"/>
          </a:xfrm>
        </p:grpSpPr>
        <p:sp>
          <p:nvSpPr>
            <p:cNvPr id="852" name="Google Shape;852;p44"/>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4"/>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4"/>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4"/>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 name="Google Shape;856;p44"/>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0" name="Shape 860"/>
        <p:cNvGrpSpPr/>
        <p:nvPr/>
      </p:nvGrpSpPr>
      <p:grpSpPr>
        <a:xfrm>
          <a:off x="0" y="0"/>
          <a:ext cx="0" cy="0"/>
          <a:chOff x="0" y="0"/>
          <a:chExt cx="0" cy="0"/>
        </a:xfrm>
      </p:grpSpPr>
      <p:sp>
        <p:nvSpPr>
          <p:cNvPr id="861" name="Google Shape;861;p4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WE ARE WORKING ON</a:t>
            </a:r>
            <a:endParaRPr/>
          </a:p>
        </p:txBody>
      </p:sp>
      <p:sp>
        <p:nvSpPr>
          <p:cNvPr id="862" name="Google Shape;862;p4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Mercury is the closest planet to the Sun</a:t>
            </a:r>
            <a:endParaRPr/>
          </a:p>
        </p:txBody>
      </p:sp>
      <p:sp>
        <p:nvSpPr>
          <p:cNvPr id="863" name="Google Shape;863;p4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Neptune is the farthest planet from the Sun</a:t>
            </a:r>
            <a:endParaRPr/>
          </a:p>
        </p:txBody>
      </p:sp>
      <p:sp>
        <p:nvSpPr>
          <p:cNvPr id="864" name="Google Shape;864;p4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a:t>
            </a:r>
            <a:endParaRPr/>
          </a:p>
        </p:txBody>
      </p:sp>
      <p:sp>
        <p:nvSpPr>
          <p:cNvPr id="865" name="Google Shape;865;p4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SECURE</a:t>
            </a:r>
            <a:endParaRPr/>
          </a:p>
        </p:txBody>
      </p:sp>
      <p:sp>
        <p:nvSpPr>
          <p:cNvPr id="866" name="Google Shape;866;p4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FAST AND RELIABLE</a:t>
            </a:r>
            <a:endParaRPr/>
          </a:p>
        </p:txBody>
      </p:sp>
      <p:sp>
        <p:nvSpPr>
          <p:cNvPr id="867" name="Google Shape;867;p4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ACCESSIBLE</a:t>
            </a:r>
            <a:endParaRPr/>
          </a:p>
        </p:txBody>
      </p:sp>
      <p:sp>
        <p:nvSpPr>
          <p:cNvPr id="868" name="Google Shape;868;p45"/>
          <p:cNvSpPr/>
          <p:nvPr/>
        </p:nvSpPr>
        <p:spPr>
          <a:xfrm>
            <a:off x="1267145" y="208360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 name="Google Shape;869;p45"/>
          <p:cNvGrpSpPr/>
          <p:nvPr/>
        </p:nvGrpSpPr>
        <p:grpSpPr>
          <a:xfrm>
            <a:off x="4081142" y="2083606"/>
            <a:ext cx="994978" cy="830447"/>
            <a:chOff x="6666900" y="628300"/>
            <a:chExt cx="5236725" cy="4370775"/>
          </a:xfrm>
        </p:grpSpPr>
        <p:sp>
          <p:nvSpPr>
            <p:cNvPr id="870" name="Google Shape;870;p45"/>
            <p:cNvSpPr/>
            <p:nvPr/>
          </p:nvSpPr>
          <p:spPr>
            <a:xfrm>
              <a:off x="6666900" y="628300"/>
              <a:ext cx="5236725" cy="4370775"/>
            </a:xfrm>
            <a:custGeom>
              <a:rect b="b" l="l" r="r" t="t"/>
              <a:pathLst>
                <a:path extrusionOk="0" h="174831" w="209469">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5"/>
            <p:cNvSpPr/>
            <p:nvPr/>
          </p:nvSpPr>
          <p:spPr>
            <a:xfrm>
              <a:off x="8826600" y="2050775"/>
              <a:ext cx="917300" cy="917300"/>
            </a:xfrm>
            <a:custGeom>
              <a:rect b="b" l="l" r="r" t="t"/>
              <a:pathLst>
                <a:path extrusionOk="0" h="36692" w="36692">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p:nvPr/>
          </p:nvSpPr>
          <p:spPr>
            <a:xfrm>
              <a:off x="8248175" y="1305300"/>
              <a:ext cx="2071425" cy="2406175"/>
            </a:xfrm>
            <a:custGeom>
              <a:rect b="b" l="l" r="r" t="t"/>
              <a:pathLst>
                <a:path extrusionOk="0" h="96247" w="82857">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45"/>
          <p:cNvGrpSpPr/>
          <p:nvPr/>
        </p:nvGrpSpPr>
        <p:grpSpPr>
          <a:xfrm>
            <a:off x="6877940" y="2077049"/>
            <a:ext cx="1002833" cy="837003"/>
            <a:chOff x="12618250" y="628300"/>
            <a:chExt cx="5236725" cy="4370775"/>
          </a:xfrm>
        </p:grpSpPr>
        <p:sp>
          <p:nvSpPr>
            <p:cNvPr id="874" name="Google Shape;874;p45"/>
            <p:cNvSpPr/>
            <p:nvPr/>
          </p:nvSpPr>
          <p:spPr>
            <a:xfrm>
              <a:off x="12618250" y="628300"/>
              <a:ext cx="5236725" cy="4370775"/>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5"/>
            <p:cNvSpPr/>
            <p:nvPr/>
          </p:nvSpPr>
          <p:spPr>
            <a:xfrm>
              <a:off x="14145450" y="1440150"/>
              <a:ext cx="2050900" cy="2127575"/>
            </a:xfrm>
            <a:custGeom>
              <a:rect b="b" l="l" r="r" t="t"/>
              <a:pathLst>
                <a:path extrusionOk="0" h="85103" w="82036">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 name="Google Shape;876;p45"/>
          <p:cNvSpPr/>
          <p:nvPr/>
        </p:nvSpPr>
        <p:spPr>
          <a:xfrm>
            <a:off x="1609000" y="2221850"/>
            <a:ext cx="311260" cy="414990"/>
          </a:xfrm>
          <a:custGeom>
            <a:rect b="b" l="l" r="r" t="t"/>
            <a:pathLst>
              <a:path extrusionOk="0" h="208800" w="156609">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7" name="Google Shape;877;p4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1" name="Shape 881"/>
        <p:cNvGrpSpPr/>
        <p:nvPr/>
      </p:nvGrpSpPr>
      <p:grpSpPr>
        <a:xfrm>
          <a:off x="0" y="0"/>
          <a:ext cx="0" cy="0"/>
          <a:chOff x="0" y="0"/>
          <a:chExt cx="0" cy="0"/>
        </a:xfrm>
      </p:grpSpPr>
      <p:sp>
        <p:nvSpPr>
          <p:cNvPr id="882" name="Google Shape;882;p46"/>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ABOUT THE PROJECT</a:t>
            </a:r>
            <a:endParaRPr>
              <a:solidFill>
                <a:srgbClr val="FFFFFF"/>
              </a:solidFill>
            </a:endParaRPr>
          </a:p>
        </p:txBody>
      </p:sp>
      <p:sp>
        <p:nvSpPr>
          <p:cNvPr id="883" name="Google Shape;883;p46"/>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884" name="Google Shape;884;p46"/>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sp>
        <p:nvSpPr>
          <p:cNvPr id="885" name="Google Shape;885;p46"/>
          <p:cNvSpPr/>
          <p:nvPr/>
        </p:nvSpPr>
        <p:spPr>
          <a:xfrm>
            <a:off x="1953596" y="1830067"/>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6"/>
          <p:cNvSpPr/>
          <p:nvPr/>
        </p:nvSpPr>
        <p:spPr>
          <a:xfrm>
            <a:off x="2056879" y="1992173"/>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6"/>
          <p:cNvSpPr/>
          <p:nvPr/>
        </p:nvSpPr>
        <p:spPr>
          <a:xfrm>
            <a:off x="2396132" y="3661112"/>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6"/>
          <p:cNvSpPr/>
          <p:nvPr/>
        </p:nvSpPr>
        <p:spPr>
          <a:xfrm>
            <a:off x="2392035" y="1893688"/>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6"/>
          <p:cNvSpPr/>
          <p:nvPr/>
        </p:nvSpPr>
        <p:spPr>
          <a:xfrm>
            <a:off x="2251814" y="3281499"/>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6"/>
          <p:cNvSpPr/>
          <p:nvPr/>
        </p:nvSpPr>
        <p:spPr>
          <a:xfrm>
            <a:off x="2326365" y="3384094"/>
            <a:ext cx="14" cy="30103"/>
          </a:xfrm>
          <a:custGeom>
            <a:rect b="b" l="l" r="r" t="t"/>
            <a:pathLst>
              <a:path extrusionOk="0" fill="none" h="2146" w="1">
                <a:moveTo>
                  <a:pt x="1" y="1"/>
                </a:moveTo>
                <a:lnTo>
                  <a:pt x="1" y="2146"/>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6"/>
          <p:cNvSpPr/>
          <p:nvPr/>
        </p:nvSpPr>
        <p:spPr>
          <a:xfrm>
            <a:off x="2327052" y="3444293"/>
            <a:ext cx="29430" cy="30103"/>
          </a:xfrm>
          <a:custGeom>
            <a:rect b="b" l="l" r="r" t="t"/>
            <a:pathLst>
              <a:path extrusionOk="0" fill="none" h="2146" w="2098">
                <a:moveTo>
                  <a:pt x="1" y="0"/>
                </a:moveTo>
                <a:lnTo>
                  <a:pt x="1" y="2145"/>
                </a:lnTo>
                <a:lnTo>
                  <a:pt x="2097" y="2145"/>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6"/>
          <p:cNvSpPr/>
          <p:nvPr/>
        </p:nvSpPr>
        <p:spPr>
          <a:xfrm>
            <a:off x="2411185" y="3474385"/>
            <a:ext cx="409673" cy="14"/>
          </a:xfrm>
          <a:custGeom>
            <a:rect b="b" l="l" r="r" t="t"/>
            <a:pathLst>
              <a:path extrusionOk="0" fill="none" h="1" w="29205">
                <a:moveTo>
                  <a:pt x="0" y="0"/>
                </a:moveTo>
                <a:lnTo>
                  <a:pt x="2920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6"/>
          <p:cNvSpPr/>
          <p:nvPr/>
        </p:nvSpPr>
        <p:spPr>
          <a:xfrm>
            <a:off x="2848263" y="3444293"/>
            <a:ext cx="30103" cy="30103"/>
          </a:xfrm>
          <a:custGeom>
            <a:rect b="b" l="l" r="r" t="t"/>
            <a:pathLst>
              <a:path extrusionOk="0" fill="none" h="2146" w="2146">
                <a:moveTo>
                  <a:pt x="0" y="2145"/>
                </a:moveTo>
                <a:lnTo>
                  <a:pt x="2145" y="2145"/>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p:nvPr/>
        </p:nvSpPr>
        <p:spPr>
          <a:xfrm>
            <a:off x="2878356" y="3081768"/>
            <a:ext cx="14" cy="307090"/>
          </a:xfrm>
          <a:custGeom>
            <a:rect b="b" l="l" r="r" t="t"/>
            <a:pathLst>
              <a:path extrusionOk="0" fill="none" h="21892" w="1">
                <a:moveTo>
                  <a:pt x="0" y="21892"/>
                </a:moveTo>
                <a:lnTo>
                  <a:pt x="0" y="1"/>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6"/>
          <p:cNvSpPr/>
          <p:nvPr/>
        </p:nvSpPr>
        <p:spPr>
          <a:xfrm>
            <a:off x="2878356" y="3024319"/>
            <a:ext cx="30103" cy="29416"/>
          </a:xfrm>
          <a:custGeom>
            <a:rect b="b" l="l" r="r" t="t"/>
            <a:pathLst>
              <a:path extrusionOk="0" fill="none" h="2097" w="2146">
                <a:moveTo>
                  <a:pt x="0" y="2097"/>
                </a:moveTo>
                <a:lnTo>
                  <a:pt x="0" y="0"/>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p:nvPr/>
        </p:nvSpPr>
        <p:spPr>
          <a:xfrm>
            <a:off x="2970695" y="3024319"/>
            <a:ext cx="341962" cy="14"/>
          </a:xfrm>
          <a:custGeom>
            <a:rect b="b" l="l" r="r" t="t"/>
            <a:pathLst>
              <a:path extrusionOk="0" fill="none" h="1" w="24378">
                <a:moveTo>
                  <a:pt x="0" y="0"/>
                </a:moveTo>
                <a:lnTo>
                  <a:pt x="24378"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6"/>
          <p:cNvSpPr/>
          <p:nvPr/>
        </p:nvSpPr>
        <p:spPr>
          <a:xfrm>
            <a:off x="3344151" y="3024319"/>
            <a:ext cx="29416" cy="29416"/>
          </a:xfrm>
          <a:custGeom>
            <a:rect b="b" l="l" r="r" t="t"/>
            <a:pathLst>
              <a:path extrusionOk="0" fill="none" h="2097" w="2097">
                <a:moveTo>
                  <a:pt x="0" y="0"/>
                </a:moveTo>
                <a:lnTo>
                  <a:pt x="2097" y="0"/>
                </a:lnTo>
                <a:lnTo>
                  <a:pt x="2097" y="2097"/>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p:nvPr/>
        </p:nvSpPr>
        <p:spPr>
          <a:xfrm>
            <a:off x="3373557" y="3107076"/>
            <a:ext cx="14" cy="292053"/>
          </a:xfrm>
          <a:custGeom>
            <a:rect b="b" l="l" r="r" t="t"/>
            <a:pathLst>
              <a:path extrusionOk="0" fill="none" h="20820" w="1">
                <a:moveTo>
                  <a:pt x="1" y="1"/>
                </a:moveTo>
                <a:lnTo>
                  <a:pt x="1" y="20819"/>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6"/>
          <p:cNvSpPr/>
          <p:nvPr/>
        </p:nvSpPr>
        <p:spPr>
          <a:xfrm>
            <a:off x="3373557" y="3425816"/>
            <a:ext cx="14" cy="30103"/>
          </a:xfrm>
          <a:custGeom>
            <a:rect b="b" l="l" r="r" t="t"/>
            <a:pathLst>
              <a:path extrusionOk="0" fill="none" h="2146" w="1">
                <a:moveTo>
                  <a:pt x="1" y="1"/>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p:nvPr/>
        </p:nvSpPr>
        <p:spPr>
          <a:xfrm>
            <a:off x="1673154" y="2077680"/>
            <a:ext cx="29430" cy="14"/>
          </a:xfrm>
          <a:custGeom>
            <a:rect b="b" l="l" r="r" t="t"/>
            <a:pathLst>
              <a:path extrusionOk="0" fill="none" h="1" w="2098">
                <a:moveTo>
                  <a:pt x="1" y="0"/>
                </a:moveTo>
                <a:lnTo>
                  <a:pt x="2097"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6"/>
          <p:cNvSpPr/>
          <p:nvPr/>
        </p:nvSpPr>
        <p:spPr>
          <a:xfrm>
            <a:off x="1736762" y="2077680"/>
            <a:ext cx="50625" cy="14"/>
          </a:xfrm>
          <a:custGeom>
            <a:rect b="b" l="l" r="r" t="t"/>
            <a:pathLst>
              <a:path extrusionOk="0" fill="none" h="1" w="3609">
                <a:moveTo>
                  <a:pt x="1" y="0"/>
                </a:moveTo>
                <a:lnTo>
                  <a:pt x="3609"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p:nvPr/>
        </p:nvSpPr>
        <p:spPr>
          <a:xfrm>
            <a:off x="1804480" y="2077680"/>
            <a:ext cx="30103" cy="29416"/>
          </a:xfrm>
          <a:custGeom>
            <a:rect b="b" l="l" r="r" t="t"/>
            <a:pathLst>
              <a:path extrusionOk="0" fill="none" h="2097" w="2146">
                <a:moveTo>
                  <a:pt x="1" y="0"/>
                </a:moveTo>
                <a:lnTo>
                  <a:pt x="2146" y="0"/>
                </a:lnTo>
                <a:lnTo>
                  <a:pt x="2146"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6"/>
          <p:cNvSpPr/>
          <p:nvPr/>
        </p:nvSpPr>
        <p:spPr>
          <a:xfrm>
            <a:off x="1833900" y="2169332"/>
            <a:ext cx="14" cy="464394"/>
          </a:xfrm>
          <a:custGeom>
            <a:rect b="b" l="l" r="r" t="t"/>
            <a:pathLst>
              <a:path extrusionOk="0" fill="none" h="33106" w="1">
                <a:moveTo>
                  <a:pt x="0" y="0"/>
                </a:moveTo>
                <a:lnTo>
                  <a:pt x="0" y="3310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p:nvPr/>
        </p:nvSpPr>
        <p:spPr>
          <a:xfrm>
            <a:off x="1834573" y="2665217"/>
            <a:ext cx="29430" cy="30117"/>
          </a:xfrm>
          <a:custGeom>
            <a:rect b="b" l="l" r="r" t="t"/>
            <a:pathLst>
              <a:path extrusionOk="0" fill="none" h="2147" w="2098">
                <a:moveTo>
                  <a:pt x="1" y="1"/>
                </a:moveTo>
                <a:lnTo>
                  <a:pt x="1" y="2146"/>
                </a:lnTo>
                <a:lnTo>
                  <a:pt x="2097"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6"/>
          <p:cNvSpPr/>
          <p:nvPr/>
        </p:nvSpPr>
        <p:spPr>
          <a:xfrm>
            <a:off x="1923504" y="2695323"/>
            <a:ext cx="681189" cy="14"/>
          </a:xfrm>
          <a:custGeom>
            <a:rect b="b" l="l" r="r" t="t"/>
            <a:pathLst>
              <a:path extrusionOk="0" fill="none" h="1" w="48561">
                <a:moveTo>
                  <a:pt x="0" y="0"/>
                </a:moveTo>
                <a:lnTo>
                  <a:pt x="4856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p:nvPr/>
        </p:nvSpPr>
        <p:spPr>
          <a:xfrm>
            <a:off x="2634164" y="2695323"/>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6"/>
          <p:cNvSpPr/>
          <p:nvPr/>
        </p:nvSpPr>
        <p:spPr>
          <a:xfrm>
            <a:off x="2608856" y="2648129"/>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p:nvPr/>
        </p:nvSpPr>
        <p:spPr>
          <a:xfrm>
            <a:off x="1611594" y="3639226"/>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6"/>
          <p:cNvSpPr/>
          <p:nvPr/>
        </p:nvSpPr>
        <p:spPr>
          <a:xfrm>
            <a:off x="1724458" y="3609808"/>
            <a:ext cx="30103" cy="30117"/>
          </a:xfrm>
          <a:custGeom>
            <a:rect b="b" l="l" r="r" t="t"/>
            <a:pathLst>
              <a:path extrusionOk="0" fill="none" h="2147" w="2146">
                <a:moveTo>
                  <a:pt x="0"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6"/>
          <p:cNvSpPr/>
          <p:nvPr/>
        </p:nvSpPr>
        <p:spPr>
          <a:xfrm>
            <a:off x="1754551" y="3238402"/>
            <a:ext cx="14" cy="313935"/>
          </a:xfrm>
          <a:custGeom>
            <a:rect b="b" l="l" r="r" t="t"/>
            <a:pathLst>
              <a:path extrusionOk="0" fill="none" h="22380" w="1">
                <a:moveTo>
                  <a:pt x="1" y="22379"/>
                </a:moveTo>
                <a:lnTo>
                  <a:pt x="1"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6"/>
          <p:cNvSpPr/>
          <p:nvPr/>
        </p:nvSpPr>
        <p:spPr>
          <a:xfrm>
            <a:off x="1754551" y="3179578"/>
            <a:ext cx="30103" cy="30117"/>
          </a:xfrm>
          <a:custGeom>
            <a:rect b="b" l="l" r="r" t="t"/>
            <a:pathLst>
              <a:path extrusionOk="0" fill="none" h="2147" w="2146">
                <a:moveTo>
                  <a:pt x="1" y="2146"/>
                </a:moveTo>
                <a:lnTo>
                  <a:pt x="1" y="1"/>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6"/>
          <p:cNvSpPr/>
          <p:nvPr/>
        </p:nvSpPr>
        <p:spPr>
          <a:xfrm>
            <a:off x="1840732" y="3179578"/>
            <a:ext cx="871318" cy="14"/>
          </a:xfrm>
          <a:custGeom>
            <a:rect b="b" l="l" r="r" t="t"/>
            <a:pathLst>
              <a:path extrusionOk="0" fill="none" h="1" w="62115">
                <a:moveTo>
                  <a:pt x="1" y="1"/>
                </a:moveTo>
                <a:lnTo>
                  <a:pt x="62115"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6"/>
          <p:cNvSpPr/>
          <p:nvPr/>
        </p:nvSpPr>
        <p:spPr>
          <a:xfrm>
            <a:off x="2740183" y="3179578"/>
            <a:ext cx="30103" cy="30117"/>
          </a:xfrm>
          <a:custGeom>
            <a:rect b="b" l="l" r="r" t="t"/>
            <a:pathLst>
              <a:path extrusionOk="0" fill="none" h="2147" w="2146">
                <a:moveTo>
                  <a:pt x="1" y="1"/>
                </a:moveTo>
                <a:lnTo>
                  <a:pt x="2146" y="1"/>
                </a:lnTo>
                <a:lnTo>
                  <a:pt x="2146"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6"/>
          <p:cNvSpPr/>
          <p:nvPr/>
        </p:nvSpPr>
        <p:spPr>
          <a:xfrm>
            <a:off x="2770275" y="3289706"/>
            <a:ext cx="14" cy="30103"/>
          </a:xfrm>
          <a:custGeom>
            <a:rect b="b" l="l" r="r" t="t"/>
            <a:pathLst>
              <a:path extrusionOk="0" fill="none" h="2146" w="1">
                <a:moveTo>
                  <a:pt x="1" y="0"/>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6"/>
          <p:cNvSpPr/>
          <p:nvPr/>
        </p:nvSpPr>
        <p:spPr>
          <a:xfrm>
            <a:off x="2699147" y="3284235"/>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6"/>
          <p:cNvSpPr/>
          <p:nvPr/>
        </p:nvSpPr>
        <p:spPr>
          <a:xfrm>
            <a:off x="2526098" y="3007905"/>
            <a:ext cx="14" cy="29416"/>
          </a:xfrm>
          <a:custGeom>
            <a:rect b="b" l="l" r="r" t="t"/>
            <a:pathLst>
              <a:path extrusionOk="0" fill="none" h="2097" w="1">
                <a:moveTo>
                  <a:pt x="0" y="2097"/>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6"/>
          <p:cNvSpPr/>
          <p:nvPr/>
        </p:nvSpPr>
        <p:spPr>
          <a:xfrm>
            <a:off x="2526098" y="2548944"/>
            <a:ext cx="14" cy="404890"/>
          </a:xfrm>
          <a:custGeom>
            <a:rect b="b" l="l" r="r" t="t"/>
            <a:pathLst>
              <a:path extrusionOk="0" fill="none" h="28864" w="1">
                <a:moveTo>
                  <a:pt x="0" y="28864"/>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6"/>
          <p:cNvSpPr/>
          <p:nvPr/>
        </p:nvSpPr>
        <p:spPr>
          <a:xfrm>
            <a:off x="2526785" y="2492168"/>
            <a:ext cx="29416" cy="30117"/>
          </a:xfrm>
          <a:custGeom>
            <a:rect b="b" l="l" r="r" t="t"/>
            <a:pathLst>
              <a:path extrusionOk="0" fill="none" h="2147" w="2097">
                <a:moveTo>
                  <a:pt x="0" y="2146"/>
                </a:moveTo>
                <a:lnTo>
                  <a:pt x="0" y="1"/>
                </a:lnTo>
                <a:lnTo>
                  <a:pt x="2097"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6"/>
          <p:cNvSpPr/>
          <p:nvPr/>
        </p:nvSpPr>
        <p:spPr>
          <a:xfrm>
            <a:off x="2615014" y="2492168"/>
            <a:ext cx="904830" cy="14"/>
          </a:xfrm>
          <a:custGeom>
            <a:rect b="b" l="l" r="r" t="t"/>
            <a:pathLst>
              <a:path extrusionOk="0" fill="none" h="1" w="64504">
                <a:moveTo>
                  <a:pt x="1" y="1"/>
                </a:moveTo>
                <a:lnTo>
                  <a:pt x="64504"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6"/>
          <p:cNvSpPr/>
          <p:nvPr/>
        </p:nvSpPr>
        <p:spPr>
          <a:xfrm>
            <a:off x="3549342" y="2462076"/>
            <a:ext cx="30117" cy="30103"/>
          </a:xfrm>
          <a:custGeom>
            <a:rect b="b" l="l" r="r" t="t"/>
            <a:pathLst>
              <a:path extrusionOk="0" fill="none" h="2146" w="2147">
                <a:moveTo>
                  <a:pt x="1"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6"/>
          <p:cNvSpPr/>
          <p:nvPr/>
        </p:nvSpPr>
        <p:spPr>
          <a:xfrm>
            <a:off x="3579448" y="2350587"/>
            <a:ext cx="14" cy="67037"/>
          </a:xfrm>
          <a:custGeom>
            <a:rect b="b" l="l" r="r" t="t"/>
            <a:pathLst>
              <a:path extrusionOk="0" fill="none" h="4779" w="1">
                <a:moveTo>
                  <a:pt x="0" y="4779"/>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6"/>
          <p:cNvSpPr/>
          <p:nvPr/>
        </p:nvSpPr>
        <p:spPr>
          <a:xfrm>
            <a:off x="3579448" y="2297922"/>
            <a:ext cx="14" cy="30103"/>
          </a:xfrm>
          <a:custGeom>
            <a:rect b="b" l="l" r="r" t="t"/>
            <a:pathLst>
              <a:path extrusionOk="0" fill="none" h="2146" w="1">
                <a:moveTo>
                  <a:pt x="0" y="2146"/>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6"/>
          <p:cNvSpPr/>
          <p:nvPr/>
        </p:nvSpPr>
        <p:spPr>
          <a:xfrm>
            <a:off x="2473432" y="3007217"/>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6"/>
          <p:cNvSpPr/>
          <p:nvPr/>
        </p:nvSpPr>
        <p:spPr>
          <a:xfrm>
            <a:off x="2811324" y="1640604"/>
            <a:ext cx="14" cy="30103"/>
          </a:xfrm>
          <a:custGeom>
            <a:rect b="b" l="l" r="r" t="t"/>
            <a:pathLst>
              <a:path extrusionOk="0" fill="none" h="2146" w="1">
                <a:moveTo>
                  <a:pt x="0" y="1"/>
                </a:moveTo>
                <a:lnTo>
                  <a:pt x="0"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6"/>
          <p:cNvSpPr/>
          <p:nvPr/>
        </p:nvSpPr>
        <p:spPr>
          <a:xfrm>
            <a:off x="2811324" y="1728160"/>
            <a:ext cx="14" cy="547143"/>
          </a:xfrm>
          <a:custGeom>
            <a:rect b="b" l="l" r="r" t="t"/>
            <a:pathLst>
              <a:path extrusionOk="0" fill="none" h="39005" w="1">
                <a:moveTo>
                  <a:pt x="0" y="0"/>
                </a:moveTo>
                <a:lnTo>
                  <a:pt x="0" y="39004"/>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6"/>
          <p:cNvSpPr/>
          <p:nvPr/>
        </p:nvSpPr>
        <p:spPr>
          <a:xfrm>
            <a:off x="2781905" y="2304754"/>
            <a:ext cx="30103" cy="29430"/>
          </a:xfrm>
          <a:custGeom>
            <a:rect b="b" l="l" r="r" t="t"/>
            <a:pathLst>
              <a:path extrusionOk="0" fill="none" h="2098" w="2146">
                <a:moveTo>
                  <a:pt x="2146" y="1"/>
                </a:moveTo>
                <a:lnTo>
                  <a:pt x="2146" y="2097"/>
                </a:lnTo>
                <a:lnTo>
                  <a:pt x="1"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6"/>
          <p:cNvSpPr/>
          <p:nvPr/>
        </p:nvSpPr>
        <p:spPr>
          <a:xfrm>
            <a:off x="2296272" y="2334173"/>
            <a:ext cx="428147" cy="14"/>
          </a:xfrm>
          <a:custGeom>
            <a:rect b="b" l="l" r="r" t="t"/>
            <a:pathLst>
              <a:path extrusionOk="0" fill="none" h="1" w="30522">
                <a:moveTo>
                  <a:pt x="30521" y="0"/>
                </a:moveTo>
                <a:lnTo>
                  <a:pt x="1"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6"/>
          <p:cNvSpPr/>
          <p:nvPr/>
        </p:nvSpPr>
        <p:spPr>
          <a:xfrm>
            <a:off x="2237448" y="2334173"/>
            <a:ext cx="30103" cy="30103"/>
          </a:xfrm>
          <a:custGeom>
            <a:rect b="b" l="l" r="r" t="t"/>
            <a:pathLst>
              <a:path extrusionOk="0" fill="none" h="2146" w="2146">
                <a:moveTo>
                  <a:pt x="2146" y="0"/>
                </a:moveTo>
                <a:lnTo>
                  <a:pt x="1" y="0"/>
                </a:ln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6"/>
          <p:cNvSpPr/>
          <p:nvPr/>
        </p:nvSpPr>
        <p:spPr>
          <a:xfrm>
            <a:off x="2237448" y="2418993"/>
            <a:ext cx="14" cy="411034"/>
          </a:xfrm>
          <a:custGeom>
            <a:rect b="b" l="l" r="r" t="t"/>
            <a:pathLst>
              <a:path extrusionOk="0" fill="none" h="29302" w="1">
                <a:moveTo>
                  <a:pt x="1" y="0"/>
                </a:moveTo>
                <a:lnTo>
                  <a:pt x="1" y="29302"/>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p:nvPr/>
        </p:nvSpPr>
        <p:spPr>
          <a:xfrm>
            <a:off x="2237448" y="2857429"/>
            <a:ext cx="14" cy="30103"/>
          </a:xfrm>
          <a:custGeom>
            <a:rect b="b" l="l" r="r" t="t"/>
            <a:pathLst>
              <a:path extrusionOk="0" fill="none" h="2146" w="1">
                <a:moveTo>
                  <a:pt x="1" y="0"/>
                </a:moveTo>
                <a:lnTo>
                  <a:pt x="1" y="214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6"/>
          <p:cNvSpPr/>
          <p:nvPr/>
        </p:nvSpPr>
        <p:spPr>
          <a:xfrm>
            <a:off x="2166320" y="2837592"/>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 name="Google Shape;932;p46"/>
          <p:cNvGrpSpPr/>
          <p:nvPr/>
        </p:nvGrpSpPr>
        <p:grpSpPr>
          <a:xfrm>
            <a:off x="2624430" y="1068391"/>
            <a:ext cx="373819" cy="412843"/>
            <a:chOff x="3040350" y="1113200"/>
            <a:chExt cx="1704600" cy="1882550"/>
          </a:xfrm>
        </p:grpSpPr>
        <p:sp>
          <p:nvSpPr>
            <p:cNvPr id="933" name="Google Shape;933;p46"/>
            <p:cNvSpPr/>
            <p:nvPr/>
          </p:nvSpPr>
          <p:spPr>
            <a:xfrm>
              <a:off x="3040350" y="2164475"/>
              <a:ext cx="1607250" cy="831275"/>
            </a:xfrm>
            <a:custGeom>
              <a:rect b="b" l="l" r="r" t="t"/>
              <a:pathLst>
                <a:path extrusionOk="0" h="33251" w="6429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sp>
          <p:nvSpPr>
            <p:cNvPr id="934" name="Google Shape;934;p46"/>
            <p:cNvSpPr/>
            <p:nvPr/>
          </p:nvSpPr>
          <p:spPr>
            <a:xfrm>
              <a:off x="3073300" y="1113200"/>
              <a:ext cx="1671650" cy="924525"/>
            </a:xfrm>
            <a:custGeom>
              <a:rect b="b" l="l" r="r" t="t"/>
              <a:pathLst>
                <a:path extrusionOk="0" h="36981" w="66866">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grpSp>
      <p:grpSp>
        <p:nvGrpSpPr>
          <p:cNvPr id="935" name="Google Shape;935;p46"/>
          <p:cNvGrpSpPr/>
          <p:nvPr/>
        </p:nvGrpSpPr>
        <p:grpSpPr>
          <a:xfrm>
            <a:off x="3390291" y="1782576"/>
            <a:ext cx="406573" cy="402537"/>
            <a:chOff x="462200" y="569000"/>
            <a:chExt cx="1901650" cy="1882775"/>
          </a:xfrm>
        </p:grpSpPr>
        <p:sp>
          <p:nvSpPr>
            <p:cNvPr id="936" name="Google Shape;936;p46"/>
            <p:cNvSpPr/>
            <p:nvPr/>
          </p:nvSpPr>
          <p:spPr>
            <a:xfrm>
              <a:off x="462200" y="890525"/>
              <a:ext cx="1573675" cy="1561250"/>
            </a:xfrm>
            <a:custGeom>
              <a:rect b="b" l="l" r="r" t="t"/>
              <a:pathLst>
                <a:path extrusionOk="0" h="62450" w="62947">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p:nvPr/>
          </p:nvSpPr>
          <p:spPr>
            <a:xfrm>
              <a:off x="1198700" y="569000"/>
              <a:ext cx="1165150" cy="1158700"/>
            </a:xfrm>
            <a:custGeom>
              <a:rect b="b" l="l" r="r" t="t"/>
              <a:pathLst>
                <a:path extrusionOk="0" h="46348" w="46606">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p:nvPr/>
          </p:nvSpPr>
          <p:spPr>
            <a:xfrm>
              <a:off x="1307825" y="1322925"/>
              <a:ext cx="159450" cy="146850"/>
            </a:xfrm>
            <a:custGeom>
              <a:rect b="b" l="l" r="r" t="t"/>
              <a:pathLst>
                <a:path extrusionOk="0" h="5874" w="6378">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p:nvPr/>
          </p:nvSpPr>
          <p:spPr>
            <a:xfrm>
              <a:off x="701000" y="1507650"/>
              <a:ext cx="373300" cy="440175"/>
            </a:xfrm>
            <a:custGeom>
              <a:rect b="b" l="l" r="r" t="t"/>
              <a:pathLst>
                <a:path extrusionOk="0" h="17607" w="14932">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46"/>
          <p:cNvGrpSpPr/>
          <p:nvPr/>
        </p:nvGrpSpPr>
        <p:grpSpPr>
          <a:xfrm>
            <a:off x="3208667" y="3620568"/>
            <a:ext cx="372185" cy="370679"/>
            <a:chOff x="4991125" y="2436850"/>
            <a:chExt cx="1890225" cy="1882575"/>
          </a:xfrm>
        </p:grpSpPr>
        <p:sp>
          <p:nvSpPr>
            <p:cNvPr id="941" name="Google Shape;941;p46"/>
            <p:cNvSpPr/>
            <p:nvPr/>
          </p:nvSpPr>
          <p:spPr>
            <a:xfrm>
              <a:off x="4991125" y="3057800"/>
              <a:ext cx="1890225" cy="1261625"/>
            </a:xfrm>
            <a:custGeom>
              <a:rect b="b" l="l" r="r" t="t"/>
              <a:pathLst>
                <a:path extrusionOk="0" h="50465" w="75609">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p:nvPr/>
          </p:nvSpPr>
          <p:spPr>
            <a:xfrm>
              <a:off x="5188800" y="2813650"/>
              <a:ext cx="1298100" cy="133575"/>
            </a:xfrm>
            <a:custGeom>
              <a:rect b="b" l="l" r="r" t="t"/>
              <a:pathLst>
                <a:path extrusionOk="0" h="5343" w="51924">
                  <a:moveTo>
                    <a:pt x="0" y="1"/>
                  </a:moveTo>
                  <a:lnTo>
                    <a:pt x="0" y="5343"/>
                  </a:lnTo>
                  <a:lnTo>
                    <a:pt x="51923" y="5343"/>
                  </a:lnTo>
                  <a:lnTo>
                    <a:pt x="519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p:nvPr/>
          </p:nvSpPr>
          <p:spPr>
            <a:xfrm>
              <a:off x="5615600" y="2436850"/>
              <a:ext cx="176800" cy="253575"/>
            </a:xfrm>
            <a:custGeom>
              <a:rect b="b" l="l" r="r" t="t"/>
              <a:pathLst>
                <a:path extrusionOk="0" h="10143" w="7072">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p:nvPr/>
          </p:nvSpPr>
          <p:spPr>
            <a:xfrm>
              <a:off x="5851800" y="2436850"/>
              <a:ext cx="176800" cy="253575"/>
            </a:xfrm>
            <a:custGeom>
              <a:rect b="b" l="l" r="r" t="t"/>
              <a:pathLst>
                <a:path extrusionOk="0" h="10143" w="7072">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46"/>
          <p:cNvGrpSpPr/>
          <p:nvPr/>
        </p:nvGrpSpPr>
        <p:grpSpPr>
          <a:xfrm>
            <a:off x="1112845" y="3454559"/>
            <a:ext cx="372245" cy="369356"/>
            <a:chOff x="5249675" y="238125"/>
            <a:chExt cx="1897275" cy="1882550"/>
          </a:xfrm>
        </p:grpSpPr>
        <p:sp>
          <p:nvSpPr>
            <p:cNvPr id="946" name="Google Shape;946;p46"/>
            <p:cNvSpPr/>
            <p:nvPr/>
          </p:nvSpPr>
          <p:spPr>
            <a:xfrm>
              <a:off x="5367350" y="1455300"/>
              <a:ext cx="290050" cy="110325"/>
            </a:xfrm>
            <a:custGeom>
              <a:rect b="b" l="l" r="r" t="t"/>
              <a:pathLst>
                <a:path extrusionOk="0" h="4413" w="11602">
                  <a:moveTo>
                    <a:pt x="0" y="0"/>
                  </a:moveTo>
                  <a:lnTo>
                    <a:pt x="0" y="4412"/>
                  </a:lnTo>
                  <a:lnTo>
                    <a:pt x="11601" y="4412"/>
                  </a:lnTo>
                  <a:cubicBezTo>
                    <a:pt x="9272" y="1612"/>
                    <a:pt x="5836" y="0"/>
                    <a:pt x="22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p:nvPr/>
          </p:nvSpPr>
          <p:spPr>
            <a:xfrm>
              <a:off x="5367350" y="1234675"/>
              <a:ext cx="1661950" cy="276525"/>
            </a:xfrm>
            <a:custGeom>
              <a:rect b="b" l="l" r="r" t="t"/>
              <a:pathLst>
                <a:path extrusionOk="0" h="11061" w="66478">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6"/>
            <p:cNvSpPr/>
            <p:nvPr/>
          </p:nvSpPr>
          <p:spPr>
            <a:xfrm>
              <a:off x="5249675" y="1675900"/>
              <a:ext cx="1897275" cy="444775"/>
            </a:xfrm>
            <a:custGeom>
              <a:rect b="b" l="l" r="r" t="t"/>
              <a:pathLst>
                <a:path extrusionOk="0" h="17791" w="758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p:nvPr/>
          </p:nvSpPr>
          <p:spPr>
            <a:xfrm>
              <a:off x="5856800" y="1455300"/>
              <a:ext cx="1172500" cy="276525"/>
            </a:xfrm>
            <a:custGeom>
              <a:rect b="b" l="l" r="r" t="t"/>
              <a:pathLst>
                <a:path extrusionOk="0" h="11061" w="4690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6"/>
            <p:cNvSpPr/>
            <p:nvPr/>
          </p:nvSpPr>
          <p:spPr>
            <a:xfrm>
              <a:off x="5253500" y="238125"/>
              <a:ext cx="1889625" cy="886275"/>
            </a:xfrm>
            <a:custGeom>
              <a:rect b="b" l="l" r="r" t="t"/>
              <a:pathLst>
                <a:path extrusionOk="0" h="35451" w="75585">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46"/>
          <p:cNvGrpSpPr/>
          <p:nvPr/>
        </p:nvGrpSpPr>
        <p:grpSpPr>
          <a:xfrm>
            <a:off x="1126337" y="1869842"/>
            <a:ext cx="357689" cy="347177"/>
            <a:chOff x="2652075" y="3639925"/>
            <a:chExt cx="1882575" cy="1827250"/>
          </a:xfrm>
        </p:grpSpPr>
        <p:sp>
          <p:nvSpPr>
            <p:cNvPr id="952" name="Google Shape;952;p46"/>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6"/>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6"/>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6"/>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6"/>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6"/>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6"/>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2" name="Shape 962"/>
        <p:cNvGrpSpPr/>
        <p:nvPr/>
      </p:nvGrpSpPr>
      <p:grpSpPr>
        <a:xfrm>
          <a:off x="0" y="0"/>
          <a:ext cx="0" cy="0"/>
          <a:chOff x="0" y="0"/>
          <a:chExt cx="0" cy="0"/>
        </a:xfrm>
      </p:grpSpPr>
      <p:sp>
        <p:nvSpPr>
          <p:cNvPr id="963" name="Google Shape;963;p47"/>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64" name="Google Shape;964;p47"/>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66" name="Google Shape;966;p47"/>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68" name="Google Shape;968;p47"/>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69" name="Google Shape;969;p47"/>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70" name="Google Shape;970;p47"/>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71" name="Google Shape;971;p47"/>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72" name="Google Shape;972;p47"/>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73" name="Google Shape;973;p47"/>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74" name="Google Shape;974;p47"/>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75" name="Google Shape;975;p47"/>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76" name="Google Shape;976;p47"/>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77" name="Google Shape;977;p47"/>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78" name="Google Shape;978;p47"/>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79" name="Google Shape;979;p47"/>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type="ctrTitle"/>
          </p:nvPr>
        </p:nvSpPr>
        <p:spPr>
          <a:xfrm>
            <a:off x="2749775" y="1594525"/>
            <a:ext cx="3530400" cy="19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—SOMEONE FAMOUS</a:t>
            </a:r>
            <a:endParaRPr/>
          </a:p>
        </p:txBody>
      </p:sp>
      <p:sp>
        <p:nvSpPr>
          <p:cNvPr id="981" name="Google Shape;981;p47"/>
          <p:cNvSpPr txBox="1"/>
          <p:nvPr>
            <p:ph idx="1" type="subTitle"/>
          </p:nvPr>
        </p:nvSpPr>
        <p:spPr>
          <a:xfrm>
            <a:off x="2786225" y="1793775"/>
            <a:ext cx="3457500" cy="14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52643"/>
            </a:gs>
            <a:gs pos="100000">
              <a:srgbClr val="041523"/>
            </a:gs>
          </a:gsLst>
          <a:path path="circle">
            <a:fillToRect b="50%" l="50%" r="50%" t="50%"/>
          </a:path>
          <a:tileRect/>
        </a:gradFill>
      </p:bgPr>
    </p:bg>
    <p:spTree>
      <p:nvGrpSpPr>
        <p:cNvPr id="985" name="Shape 985"/>
        <p:cNvGrpSpPr/>
        <p:nvPr/>
      </p:nvGrpSpPr>
      <p:grpSpPr>
        <a:xfrm>
          <a:off x="0" y="0"/>
          <a:ext cx="0" cy="0"/>
          <a:chOff x="0" y="0"/>
          <a:chExt cx="0" cy="0"/>
        </a:xfrm>
      </p:grpSpPr>
      <p:sp>
        <p:nvSpPr>
          <p:cNvPr id="986" name="Google Shape;986;p48"/>
          <p:cNvSpPr/>
          <p:nvPr/>
        </p:nvSpPr>
        <p:spPr>
          <a:xfrm>
            <a:off x="1336225" y="33048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87" name="Google Shape;987;p48"/>
          <p:cNvSpPr/>
          <p:nvPr/>
        </p:nvSpPr>
        <p:spPr>
          <a:xfrm>
            <a:off x="1336225" y="26035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88" name="Google Shape;988;p48"/>
          <p:cNvSpPr/>
          <p:nvPr/>
        </p:nvSpPr>
        <p:spPr>
          <a:xfrm>
            <a:off x="1336225" y="19021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89" name="Google Shape;989;p48"/>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NOW</a:t>
            </a:r>
            <a:endParaRPr>
              <a:solidFill>
                <a:srgbClr val="FFFFFF"/>
              </a:solidFill>
            </a:endParaRPr>
          </a:p>
        </p:txBody>
      </p:sp>
      <p:sp>
        <p:nvSpPr>
          <p:cNvPr id="990" name="Google Shape;990;p48"/>
          <p:cNvSpPr txBox="1"/>
          <p:nvPr>
            <p:ph type="ctrTitle"/>
          </p:nvPr>
        </p:nvSpPr>
        <p:spPr>
          <a:xfrm>
            <a:off x="1557931" y="2087899"/>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POOR DESIGN</a:t>
            </a:r>
            <a:endParaRPr>
              <a:solidFill>
                <a:schemeClr val="dk1"/>
              </a:solidFill>
            </a:endParaRPr>
          </a:p>
        </p:txBody>
      </p:sp>
      <p:sp>
        <p:nvSpPr>
          <p:cNvPr id="991" name="Google Shape;991;p48"/>
          <p:cNvSpPr txBox="1"/>
          <p:nvPr>
            <p:ph idx="2" type="ctrTitle"/>
          </p:nvPr>
        </p:nvSpPr>
        <p:spPr>
          <a:xfrm>
            <a:off x="1557931" y="349058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LACK OF </a:t>
            </a:r>
            <a:r>
              <a:rPr lang="es">
                <a:solidFill>
                  <a:schemeClr val="dk1"/>
                </a:solidFill>
              </a:rPr>
              <a:t>ADAPTABILITY</a:t>
            </a:r>
            <a:endParaRPr>
              <a:solidFill>
                <a:schemeClr val="dk1"/>
              </a:solidFill>
            </a:endParaRPr>
          </a:p>
        </p:txBody>
      </p:sp>
      <p:sp>
        <p:nvSpPr>
          <p:cNvPr id="992" name="Google Shape;992;p48"/>
          <p:cNvSpPr txBox="1"/>
          <p:nvPr>
            <p:ph idx="3" type="ctrTitle"/>
          </p:nvPr>
        </p:nvSpPr>
        <p:spPr>
          <a:xfrm>
            <a:off x="1557931" y="2789242"/>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PROGRAMMING MISTAKES</a:t>
            </a:r>
            <a:endParaRPr>
              <a:solidFill>
                <a:schemeClr val="dk1"/>
              </a:solidFill>
            </a:endParaRPr>
          </a:p>
        </p:txBody>
      </p:sp>
      <p:cxnSp>
        <p:nvCxnSpPr>
          <p:cNvPr id="993" name="Google Shape;993;p48"/>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994" name="Google Shape;994;p48"/>
          <p:cNvSpPr/>
          <p:nvPr/>
        </p:nvSpPr>
        <p:spPr>
          <a:xfrm>
            <a:off x="819925" y="18807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95" name="Google Shape;995;p48"/>
          <p:cNvSpPr/>
          <p:nvPr/>
        </p:nvSpPr>
        <p:spPr>
          <a:xfrm>
            <a:off x="819925" y="258208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996" name="Google Shape;996;p48"/>
          <p:cNvSpPr/>
          <p:nvPr/>
        </p:nvSpPr>
        <p:spPr>
          <a:xfrm>
            <a:off x="933213" y="1994550"/>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7" name="Google Shape;997;p48"/>
          <p:cNvSpPr/>
          <p:nvPr/>
        </p:nvSpPr>
        <p:spPr>
          <a:xfrm>
            <a:off x="819925" y="32834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998" name="Google Shape;998;p48"/>
          <p:cNvGrpSpPr/>
          <p:nvPr/>
        </p:nvGrpSpPr>
        <p:grpSpPr>
          <a:xfrm flipH="1" rot="10800000">
            <a:off x="880550" y="2712182"/>
            <a:ext cx="302125" cy="163726"/>
            <a:chOff x="1319675" y="779200"/>
            <a:chExt cx="2343875" cy="1270175"/>
          </a:xfrm>
        </p:grpSpPr>
        <p:sp>
          <p:nvSpPr>
            <p:cNvPr id="999" name="Google Shape;999;p48"/>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0" name="Google Shape;1000;p48"/>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1" name="Google Shape;1001;p48"/>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02" name="Google Shape;1002;p48"/>
          <p:cNvGrpSpPr/>
          <p:nvPr/>
        </p:nvGrpSpPr>
        <p:grpSpPr>
          <a:xfrm>
            <a:off x="898731" y="3413525"/>
            <a:ext cx="265768" cy="163730"/>
            <a:chOff x="1319675" y="2389025"/>
            <a:chExt cx="2224000" cy="1370125"/>
          </a:xfrm>
        </p:grpSpPr>
        <p:sp>
          <p:nvSpPr>
            <p:cNvPr id="1003" name="Google Shape;1003;p48"/>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4" name="Google Shape;1004;p48"/>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05" name="Google Shape;1005;p48"/>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8"/>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1007" name="Google Shape;1007;p48"/>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1008" name="Google Shape;1008;p48"/>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8"/>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8"/>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8"/>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8"/>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1013" name="Google Shape;1013;p48"/>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1014" name="Google Shape;1014;p48"/>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8"/>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8"/>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8"/>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8"/>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8"/>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8"/>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1021" name="Google Shape;1021;p48"/>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1022" name="Google Shape;1022;p48"/>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8"/>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8"/>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8"/>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8"/>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8"/>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1" name="Shape 1031"/>
        <p:cNvGrpSpPr/>
        <p:nvPr/>
      </p:nvGrpSpPr>
      <p:grpSpPr>
        <a:xfrm>
          <a:off x="0" y="0"/>
          <a:ext cx="0" cy="0"/>
          <a:chOff x="0" y="0"/>
          <a:chExt cx="0" cy="0"/>
        </a:xfrm>
      </p:grpSpPr>
      <p:sp>
        <p:nvSpPr>
          <p:cNvPr id="1032" name="Google Shape;1032;p49"/>
          <p:cNvSpPr/>
          <p:nvPr/>
        </p:nvSpPr>
        <p:spPr>
          <a:xfrm rot="10800000">
            <a:off x="5511050" y="19029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9"/>
          <p:cNvSpPr/>
          <p:nvPr/>
        </p:nvSpPr>
        <p:spPr>
          <a:xfrm rot="10800000">
            <a:off x="5511050" y="2606325"/>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9"/>
          <p:cNvSpPr/>
          <p:nvPr/>
        </p:nvSpPr>
        <p:spPr>
          <a:xfrm rot="10800000">
            <a:off x="5511050" y="33096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9"/>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FFFFFF"/>
                </a:solidFill>
              </a:rPr>
              <a:t>FUTURE</a:t>
            </a:r>
            <a:endParaRPr>
              <a:solidFill>
                <a:srgbClr val="FFFFFF"/>
              </a:solidFill>
            </a:endParaRPr>
          </a:p>
        </p:txBody>
      </p:sp>
      <p:sp>
        <p:nvSpPr>
          <p:cNvPr id="1036" name="Google Shape;1036;p49"/>
          <p:cNvSpPr/>
          <p:nvPr/>
        </p:nvSpPr>
        <p:spPr>
          <a:xfrm>
            <a:off x="7903950" y="18494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9"/>
          <p:cNvSpPr/>
          <p:nvPr/>
        </p:nvSpPr>
        <p:spPr>
          <a:xfrm>
            <a:off x="7903950" y="255082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9"/>
          <p:cNvSpPr/>
          <p:nvPr/>
        </p:nvSpPr>
        <p:spPr>
          <a:xfrm>
            <a:off x="8021111" y="2667988"/>
            <a:ext cx="189568" cy="189570"/>
          </a:xfrm>
          <a:custGeom>
            <a:rect b="b" l="l" r="r" t="t"/>
            <a:pathLst>
              <a:path extrusionOk="0" h="92473" w="92472">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9"/>
          <p:cNvSpPr/>
          <p:nvPr/>
        </p:nvSpPr>
        <p:spPr>
          <a:xfrm>
            <a:off x="8009275" y="1985963"/>
            <a:ext cx="213239" cy="196180"/>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1040" name="Google Shape;1040;p49"/>
          <p:cNvSpPr/>
          <p:nvPr/>
        </p:nvSpPr>
        <p:spPr>
          <a:xfrm>
            <a:off x="7903950" y="32521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1" name="Google Shape;1041;p49"/>
          <p:cNvGrpSpPr/>
          <p:nvPr/>
        </p:nvGrpSpPr>
        <p:grpSpPr>
          <a:xfrm>
            <a:off x="7983117" y="3343406"/>
            <a:ext cx="265543" cy="269920"/>
            <a:chOff x="4151375" y="238125"/>
            <a:chExt cx="2141475" cy="2176775"/>
          </a:xfrm>
        </p:grpSpPr>
        <p:sp>
          <p:nvSpPr>
            <p:cNvPr id="1042" name="Google Shape;1042;p49"/>
            <p:cNvSpPr/>
            <p:nvPr/>
          </p:nvSpPr>
          <p:spPr>
            <a:xfrm>
              <a:off x="4151375" y="399250"/>
              <a:ext cx="2141475" cy="2015650"/>
            </a:xfrm>
            <a:custGeom>
              <a:rect b="b" l="l" r="r" t="t"/>
              <a:pathLst>
                <a:path extrusionOk="0" h="80626" w="85659">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9"/>
            <p:cNvSpPr/>
            <p:nvPr/>
          </p:nvSpPr>
          <p:spPr>
            <a:xfrm>
              <a:off x="4788450" y="238125"/>
              <a:ext cx="867350" cy="1403950"/>
            </a:xfrm>
            <a:custGeom>
              <a:rect b="b" l="l" r="r" t="t"/>
              <a:pathLst>
                <a:path extrusionOk="0" h="56158" w="34694">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44" name="Google Shape;1044;p49"/>
          <p:cNvCxnSpPr/>
          <p:nvPr/>
        </p:nvCxnSpPr>
        <p:spPr>
          <a:xfrm>
            <a:off x="5882725" y="1195336"/>
            <a:ext cx="3340500" cy="0"/>
          </a:xfrm>
          <a:prstGeom prst="straightConnector1">
            <a:avLst/>
          </a:prstGeom>
          <a:noFill/>
          <a:ln cap="flat" cmpd="sng" w="9525">
            <a:solidFill>
              <a:schemeClr val="accent1"/>
            </a:solidFill>
            <a:prstDash val="solid"/>
            <a:round/>
            <a:headEnd len="med" w="med" type="none"/>
            <a:tailEnd len="med" w="med" type="none"/>
          </a:ln>
        </p:spPr>
      </p:cxnSp>
      <p:sp>
        <p:nvSpPr>
          <p:cNvPr id="1045" name="Google Shape;1045;p49"/>
          <p:cNvSpPr/>
          <p:nvPr/>
        </p:nvSpPr>
        <p:spPr>
          <a:xfrm>
            <a:off x="2634654" y="3249946"/>
            <a:ext cx="621066" cy="619705"/>
          </a:xfrm>
          <a:custGeom>
            <a:rect b="b" l="l" r="r" t="t"/>
            <a:pathLst>
              <a:path extrusionOk="0" h="41438" w="41529">
                <a:moveTo>
                  <a:pt x="3025" y="1"/>
                </a:moveTo>
                <a:lnTo>
                  <a:pt x="0" y="41438"/>
                </a:lnTo>
                <a:lnTo>
                  <a:pt x="41529" y="41438"/>
                </a:lnTo>
                <a:lnTo>
                  <a:pt x="38504" y="1"/>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9"/>
          <p:cNvSpPr/>
          <p:nvPr/>
        </p:nvSpPr>
        <p:spPr>
          <a:xfrm>
            <a:off x="2492071" y="3754486"/>
            <a:ext cx="906228" cy="115168"/>
          </a:xfrm>
          <a:custGeom>
            <a:rect b="b" l="l" r="r" t="t"/>
            <a:pathLst>
              <a:path extrusionOk="0" h="7701" w="60597">
                <a:moveTo>
                  <a:pt x="0" y="0"/>
                </a:moveTo>
                <a:lnTo>
                  <a:pt x="0" y="7701"/>
                </a:lnTo>
                <a:lnTo>
                  <a:pt x="60597" y="7701"/>
                </a:lnTo>
                <a:lnTo>
                  <a:pt x="60597" y="0"/>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9"/>
          <p:cNvSpPr/>
          <p:nvPr/>
        </p:nvSpPr>
        <p:spPr>
          <a:xfrm>
            <a:off x="1402108" y="1357975"/>
            <a:ext cx="3086129" cy="2093521"/>
          </a:xfrm>
          <a:custGeom>
            <a:rect b="b" l="l" r="r" t="t"/>
            <a:pathLst>
              <a:path extrusionOk="0" h="139988" w="206361">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9"/>
          <p:cNvSpPr/>
          <p:nvPr/>
        </p:nvSpPr>
        <p:spPr>
          <a:xfrm>
            <a:off x="1483001" y="1440228"/>
            <a:ext cx="2924346" cy="1643839"/>
          </a:xfrm>
          <a:custGeom>
            <a:rect b="b" l="l" r="r" t="t"/>
            <a:pathLst>
              <a:path extrusionOk="0" h="109919" w="195543">
                <a:moveTo>
                  <a:pt x="0" y="0"/>
                </a:moveTo>
                <a:lnTo>
                  <a:pt x="0" y="109918"/>
                </a:lnTo>
                <a:lnTo>
                  <a:pt x="195543" y="10991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9"/>
          <p:cNvSpPr/>
          <p:nvPr/>
        </p:nvSpPr>
        <p:spPr>
          <a:xfrm>
            <a:off x="1402108" y="3173181"/>
            <a:ext cx="3086129" cy="278328"/>
          </a:xfrm>
          <a:custGeom>
            <a:rect b="b" l="l" r="r" t="t"/>
            <a:pathLst>
              <a:path extrusionOk="0" h="18611" w="206361">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9"/>
          <p:cNvSpPr/>
          <p:nvPr/>
        </p:nvSpPr>
        <p:spPr>
          <a:xfrm>
            <a:off x="1483001" y="1440228"/>
            <a:ext cx="2924346" cy="120657"/>
          </a:xfrm>
          <a:custGeom>
            <a:rect b="b" l="l" r="r" t="t"/>
            <a:pathLst>
              <a:path extrusionOk="0" h="8068" w="195543">
                <a:moveTo>
                  <a:pt x="0" y="0"/>
                </a:moveTo>
                <a:lnTo>
                  <a:pt x="0" y="8068"/>
                </a:lnTo>
                <a:lnTo>
                  <a:pt x="195543" y="806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9"/>
          <p:cNvSpPr/>
          <p:nvPr/>
        </p:nvSpPr>
        <p:spPr>
          <a:xfrm>
            <a:off x="1483001" y="1560871"/>
            <a:ext cx="2924346" cy="119296"/>
          </a:xfrm>
          <a:custGeom>
            <a:rect b="b" l="l" r="r" t="t"/>
            <a:pathLst>
              <a:path extrusionOk="0" h="7977" w="195543">
                <a:moveTo>
                  <a:pt x="0" y="1"/>
                </a:moveTo>
                <a:lnTo>
                  <a:pt x="0" y="7977"/>
                </a:lnTo>
                <a:lnTo>
                  <a:pt x="195543" y="7977"/>
                </a:lnTo>
                <a:lnTo>
                  <a:pt x="195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9"/>
          <p:cNvSpPr/>
          <p:nvPr/>
        </p:nvSpPr>
        <p:spPr>
          <a:xfrm>
            <a:off x="3858959" y="1560871"/>
            <a:ext cx="548415" cy="119296"/>
          </a:xfrm>
          <a:custGeom>
            <a:rect b="b" l="l" r="r" t="t"/>
            <a:pathLst>
              <a:path extrusionOk="0" h="7977" w="36671">
                <a:moveTo>
                  <a:pt x="1" y="1"/>
                </a:moveTo>
                <a:lnTo>
                  <a:pt x="1" y="7977"/>
                </a:lnTo>
                <a:lnTo>
                  <a:pt x="36671" y="7977"/>
                </a:lnTo>
                <a:lnTo>
                  <a:pt x="366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9"/>
          <p:cNvSpPr/>
          <p:nvPr/>
        </p:nvSpPr>
        <p:spPr>
          <a:xfrm>
            <a:off x="3453135" y="1560871"/>
            <a:ext cx="407210" cy="119296"/>
          </a:xfrm>
          <a:custGeom>
            <a:rect b="b" l="l" r="r" t="t"/>
            <a:pathLst>
              <a:path extrusionOk="0" h="7977" w="27229">
                <a:moveTo>
                  <a:pt x="1" y="1"/>
                </a:moveTo>
                <a:lnTo>
                  <a:pt x="1" y="7977"/>
                </a:lnTo>
                <a:lnTo>
                  <a:pt x="27228" y="7977"/>
                </a:lnTo>
                <a:lnTo>
                  <a:pt x="27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9"/>
          <p:cNvSpPr/>
          <p:nvPr/>
        </p:nvSpPr>
        <p:spPr>
          <a:xfrm>
            <a:off x="3056913" y="1784345"/>
            <a:ext cx="1257222" cy="316717"/>
          </a:xfrm>
          <a:custGeom>
            <a:rect b="b" l="l" r="r" t="t"/>
            <a:pathLst>
              <a:path extrusionOk="0" h="21178" w="84067">
                <a:moveTo>
                  <a:pt x="1" y="1"/>
                </a:moveTo>
                <a:lnTo>
                  <a:pt x="1" y="21178"/>
                </a:lnTo>
                <a:lnTo>
                  <a:pt x="84067" y="21178"/>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9"/>
          <p:cNvSpPr/>
          <p:nvPr/>
        </p:nvSpPr>
        <p:spPr>
          <a:xfrm>
            <a:off x="3056913" y="2190167"/>
            <a:ext cx="963835" cy="67193"/>
          </a:xfrm>
          <a:custGeom>
            <a:rect b="b" l="l" r="r" t="t"/>
            <a:pathLst>
              <a:path extrusionOk="0" h="4493" w="64449">
                <a:moveTo>
                  <a:pt x="1" y="0"/>
                </a:moveTo>
                <a:lnTo>
                  <a:pt x="1" y="4493"/>
                </a:lnTo>
                <a:lnTo>
                  <a:pt x="64448" y="4493"/>
                </a:lnTo>
                <a:lnTo>
                  <a:pt x="64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9"/>
          <p:cNvSpPr/>
          <p:nvPr/>
        </p:nvSpPr>
        <p:spPr>
          <a:xfrm>
            <a:off x="3056913" y="2336861"/>
            <a:ext cx="1257222" cy="67193"/>
          </a:xfrm>
          <a:custGeom>
            <a:rect b="b" l="l" r="r" t="t"/>
            <a:pathLst>
              <a:path extrusionOk="0" h="4493"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9"/>
          <p:cNvSpPr/>
          <p:nvPr/>
        </p:nvSpPr>
        <p:spPr>
          <a:xfrm>
            <a:off x="3056913" y="2483556"/>
            <a:ext cx="1257222" cy="67193"/>
          </a:xfrm>
          <a:custGeom>
            <a:rect b="b" l="l" r="r" t="t"/>
            <a:pathLst>
              <a:path extrusionOk="0" h="4493" w="84067">
                <a:moveTo>
                  <a:pt x="1" y="1"/>
                </a:moveTo>
                <a:lnTo>
                  <a:pt x="1" y="4493"/>
                </a:lnTo>
                <a:lnTo>
                  <a:pt x="84067" y="4493"/>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9"/>
          <p:cNvSpPr/>
          <p:nvPr/>
        </p:nvSpPr>
        <p:spPr>
          <a:xfrm>
            <a:off x="3056913" y="2630251"/>
            <a:ext cx="1257222" cy="67208"/>
          </a:xfrm>
          <a:custGeom>
            <a:rect b="b" l="l" r="r" t="t"/>
            <a:pathLst>
              <a:path extrusionOk="0" h="4494"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9"/>
          <p:cNvSpPr/>
          <p:nvPr/>
        </p:nvSpPr>
        <p:spPr>
          <a:xfrm>
            <a:off x="3056913" y="2776960"/>
            <a:ext cx="699236" cy="67193"/>
          </a:xfrm>
          <a:custGeom>
            <a:rect b="b" l="l" r="r" t="t"/>
            <a:pathLst>
              <a:path extrusionOk="0" h="4493" w="46756">
                <a:moveTo>
                  <a:pt x="1" y="0"/>
                </a:moveTo>
                <a:lnTo>
                  <a:pt x="1" y="4492"/>
                </a:lnTo>
                <a:lnTo>
                  <a:pt x="46755" y="4492"/>
                </a:lnTo>
                <a:lnTo>
                  <a:pt x="467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9"/>
          <p:cNvSpPr/>
          <p:nvPr/>
        </p:nvSpPr>
        <p:spPr>
          <a:xfrm>
            <a:off x="3839771" y="2785186"/>
            <a:ext cx="124770" cy="117920"/>
          </a:xfrm>
          <a:custGeom>
            <a:rect b="b" l="l" r="r" t="t"/>
            <a:pathLst>
              <a:path extrusionOk="0" h="7885" w="8343">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9"/>
          <p:cNvSpPr/>
          <p:nvPr/>
        </p:nvSpPr>
        <p:spPr>
          <a:xfrm>
            <a:off x="4002917" y="2785186"/>
            <a:ext cx="123409" cy="117920"/>
          </a:xfrm>
          <a:custGeom>
            <a:rect b="b" l="l" r="r" t="t"/>
            <a:pathLst>
              <a:path extrusionOk="0" h="7885" w="8252">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9"/>
          <p:cNvSpPr/>
          <p:nvPr/>
        </p:nvSpPr>
        <p:spPr>
          <a:xfrm>
            <a:off x="4166063" y="2785186"/>
            <a:ext cx="123409" cy="117920"/>
          </a:xfrm>
          <a:custGeom>
            <a:rect b="b" l="l" r="r" t="t"/>
            <a:pathLst>
              <a:path extrusionOk="0" h="7885" w="8252">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9"/>
          <p:cNvSpPr/>
          <p:nvPr/>
        </p:nvSpPr>
        <p:spPr>
          <a:xfrm>
            <a:off x="3960415" y="1473129"/>
            <a:ext cx="65817" cy="55498"/>
          </a:xfrm>
          <a:custGeom>
            <a:rect b="b" l="l" r="r" t="t"/>
            <a:pathLst>
              <a:path extrusionOk="0" h="3711" w="4401">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9"/>
          <p:cNvSpPr/>
          <p:nvPr/>
        </p:nvSpPr>
        <p:spPr>
          <a:xfrm>
            <a:off x="4082434" y="1473129"/>
            <a:ext cx="64456" cy="55498"/>
          </a:xfrm>
          <a:custGeom>
            <a:rect b="b" l="l" r="r" t="t"/>
            <a:pathLst>
              <a:path extrusionOk="0" h="3711" w="431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9"/>
          <p:cNvSpPr/>
          <p:nvPr/>
        </p:nvSpPr>
        <p:spPr>
          <a:xfrm>
            <a:off x="4204453" y="1473129"/>
            <a:ext cx="64456" cy="55498"/>
          </a:xfrm>
          <a:custGeom>
            <a:rect b="b" l="l" r="r" t="t"/>
            <a:pathLst>
              <a:path extrusionOk="0" h="3711" w="431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9"/>
          <p:cNvSpPr/>
          <p:nvPr/>
        </p:nvSpPr>
        <p:spPr>
          <a:xfrm>
            <a:off x="1578968" y="1784345"/>
            <a:ext cx="471636" cy="473012"/>
          </a:xfrm>
          <a:custGeom>
            <a:rect b="b" l="l" r="r" t="t"/>
            <a:pathLst>
              <a:path extrusionOk="0" h="31629" w="31537">
                <a:moveTo>
                  <a:pt x="1" y="1"/>
                </a:moveTo>
                <a:lnTo>
                  <a:pt x="1" y="31629"/>
                </a:lnTo>
                <a:lnTo>
                  <a:pt x="31537" y="31629"/>
                </a:lnTo>
                <a:lnTo>
                  <a:pt x="315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9"/>
          <p:cNvSpPr/>
          <p:nvPr/>
        </p:nvSpPr>
        <p:spPr>
          <a:xfrm>
            <a:off x="1578968" y="2347839"/>
            <a:ext cx="471636" cy="135732"/>
          </a:xfrm>
          <a:custGeom>
            <a:rect b="b" l="l" r="r" t="t"/>
            <a:pathLst>
              <a:path extrusionOk="0" h="9076" w="31537">
                <a:moveTo>
                  <a:pt x="1" y="0"/>
                </a:moveTo>
                <a:lnTo>
                  <a:pt x="1" y="9076"/>
                </a:lnTo>
                <a:lnTo>
                  <a:pt x="31537" y="9076"/>
                </a:lnTo>
                <a:lnTo>
                  <a:pt x="3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9"/>
          <p:cNvSpPr/>
          <p:nvPr/>
        </p:nvSpPr>
        <p:spPr>
          <a:xfrm>
            <a:off x="1578968" y="2550735"/>
            <a:ext cx="471636" cy="50742"/>
          </a:xfrm>
          <a:custGeom>
            <a:rect b="b" l="l" r="r" t="t"/>
            <a:pathLst>
              <a:path extrusionOk="0" h="3393" w="31537">
                <a:moveTo>
                  <a:pt x="1" y="1"/>
                </a:moveTo>
                <a:lnTo>
                  <a:pt x="1" y="3393"/>
                </a:lnTo>
                <a:lnTo>
                  <a:pt x="31537" y="3393"/>
                </a:lnTo>
                <a:lnTo>
                  <a:pt x="3153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9"/>
          <p:cNvSpPr/>
          <p:nvPr/>
        </p:nvSpPr>
        <p:spPr>
          <a:xfrm>
            <a:off x="1578968" y="2663167"/>
            <a:ext cx="471636" cy="50742"/>
          </a:xfrm>
          <a:custGeom>
            <a:rect b="b" l="l" r="r" t="t"/>
            <a:pathLst>
              <a:path extrusionOk="0" h="3393" w="31537">
                <a:moveTo>
                  <a:pt x="1" y="0"/>
                </a:moveTo>
                <a:lnTo>
                  <a:pt x="1" y="3392"/>
                </a:lnTo>
                <a:lnTo>
                  <a:pt x="31537" y="3392"/>
                </a:lnTo>
                <a:lnTo>
                  <a:pt x="31537"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9"/>
          <p:cNvSpPr/>
          <p:nvPr/>
        </p:nvSpPr>
        <p:spPr>
          <a:xfrm>
            <a:off x="1578968" y="2776960"/>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9"/>
          <p:cNvSpPr/>
          <p:nvPr/>
        </p:nvSpPr>
        <p:spPr>
          <a:xfrm>
            <a:off x="1578968" y="2889378"/>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9"/>
          <p:cNvSpPr/>
          <p:nvPr/>
        </p:nvSpPr>
        <p:spPr>
          <a:xfrm>
            <a:off x="2179478" y="1784345"/>
            <a:ext cx="765023" cy="473012"/>
          </a:xfrm>
          <a:custGeom>
            <a:rect b="b" l="l" r="r" t="t"/>
            <a:pathLst>
              <a:path extrusionOk="0" h="31629" w="51155">
                <a:moveTo>
                  <a:pt x="0" y="1"/>
                </a:moveTo>
                <a:lnTo>
                  <a:pt x="0" y="31629"/>
                </a:lnTo>
                <a:lnTo>
                  <a:pt x="51155" y="31629"/>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9"/>
          <p:cNvSpPr/>
          <p:nvPr/>
        </p:nvSpPr>
        <p:spPr>
          <a:xfrm>
            <a:off x="2179478" y="2347839"/>
            <a:ext cx="765023" cy="135732"/>
          </a:xfrm>
          <a:custGeom>
            <a:rect b="b" l="l" r="r" t="t"/>
            <a:pathLst>
              <a:path extrusionOk="0" h="9076" w="51155">
                <a:moveTo>
                  <a:pt x="0" y="0"/>
                </a:moveTo>
                <a:lnTo>
                  <a:pt x="0" y="9076"/>
                </a:lnTo>
                <a:lnTo>
                  <a:pt x="51155" y="9076"/>
                </a:lnTo>
                <a:lnTo>
                  <a:pt x="511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9"/>
          <p:cNvSpPr/>
          <p:nvPr/>
        </p:nvSpPr>
        <p:spPr>
          <a:xfrm>
            <a:off x="2179478" y="2550735"/>
            <a:ext cx="765023" cy="50742"/>
          </a:xfrm>
          <a:custGeom>
            <a:rect b="b" l="l" r="r" t="t"/>
            <a:pathLst>
              <a:path extrusionOk="0" h="3393" w="51155">
                <a:moveTo>
                  <a:pt x="0" y="1"/>
                </a:moveTo>
                <a:lnTo>
                  <a:pt x="0" y="3393"/>
                </a:lnTo>
                <a:lnTo>
                  <a:pt x="51155" y="3393"/>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9"/>
          <p:cNvSpPr/>
          <p:nvPr/>
        </p:nvSpPr>
        <p:spPr>
          <a:xfrm>
            <a:off x="2179478" y="2663167"/>
            <a:ext cx="765023" cy="50742"/>
          </a:xfrm>
          <a:custGeom>
            <a:rect b="b" l="l" r="r" t="t"/>
            <a:pathLst>
              <a:path extrusionOk="0" h="3393" w="51155">
                <a:moveTo>
                  <a:pt x="0" y="0"/>
                </a:moveTo>
                <a:lnTo>
                  <a:pt x="0" y="3392"/>
                </a:lnTo>
                <a:lnTo>
                  <a:pt x="51155" y="3392"/>
                </a:lnTo>
                <a:lnTo>
                  <a:pt x="5115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9"/>
          <p:cNvSpPr/>
          <p:nvPr/>
        </p:nvSpPr>
        <p:spPr>
          <a:xfrm>
            <a:off x="2179478" y="2776960"/>
            <a:ext cx="765023" cy="50742"/>
          </a:xfrm>
          <a:custGeom>
            <a:rect b="b" l="l" r="r" t="t"/>
            <a:pathLst>
              <a:path extrusionOk="0" h="3393" w="51155">
                <a:moveTo>
                  <a:pt x="0" y="0"/>
                </a:moveTo>
                <a:lnTo>
                  <a:pt x="0" y="3392"/>
                </a:lnTo>
                <a:lnTo>
                  <a:pt x="51155" y="3392"/>
                </a:lnTo>
                <a:lnTo>
                  <a:pt x="51155"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9"/>
          <p:cNvSpPr/>
          <p:nvPr/>
        </p:nvSpPr>
        <p:spPr>
          <a:xfrm>
            <a:off x="2179478" y="2889378"/>
            <a:ext cx="471636" cy="50742"/>
          </a:xfrm>
          <a:custGeom>
            <a:rect b="b" l="l" r="r" t="t"/>
            <a:pathLst>
              <a:path extrusionOk="0" h="3393" w="31537">
                <a:moveTo>
                  <a:pt x="0" y="0"/>
                </a:moveTo>
                <a:lnTo>
                  <a:pt x="0" y="3392"/>
                </a:lnTo>
                <a:lnTo>
                  <a:pt x="31536" y="3392"/>
                </a:lnTo>
                <a:lnTo>
                  <a:pt x="31536"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9"/>
          <p:cNvSpPr/>
          <p:nvPr/>
        </p:nvSpPr>
        <p:spPr>
          <a:xfrm>
            <a:off x="975721" y="2775585"/>
            <a:ext cx="2085295" cy="1140678"/>
          </a:xfrm>
          <a:custGeom>
            <a:rect b="b" l="l" r="r" t="t"/>
            <a:pathLst>
              <a:path extrusionOk="0" h="76274" w="139438">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9"/>
          <p:cNvSpPr/>
          <p:nvPr/>
        </p:nvSpPr>
        <p:spPr>
          <a:xfrm>
            <a:off x="1030562" y="2839951"/>
            <a:ext cx="1975630" cy="1076311"/>
          </a:xfrm>
          <a:custGeom>
            <a:rect b="b" l="l" r="r" t="t"/>
            <a:pathLst>
              <a:path extrusionOk="0" h="71970" w="132105">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9"/>
          <p:cNvSpPr/>
          <p:nvPr/>
        </p:nvSpPr>
        <p:spPr>
          <a:xfrm>
            <a:off x="781050" y="3916256"/>
            <a:ext cx="2474649" cy="174136"/>
          </a:xfrm>
          <a:custGeom>
            <a:rect b="b" l="l" r="r" t="t"/>
            <a:pathLst>
              <a:path extrusionOk="0" h="11644" w="165473">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9"/>
          <p:cNvSpPr/>
          <p:nvPr/>
        </p:nvSpPr>
        <p:spPr>
          <a:xfrm>
            <a:off x="1786000" y="3892945"/>
            <a:ext cx="464786" cy="79524"/>
          </a:xfrm>
          <a:custGeom>
            <a:rect b="b" l="l" r="r" t="t"/>
            <a:pathLst>
              <a:path extrusionOk="0" h="3760" w="31079">
                <a:moveTo>
                  <a:pt x="1" y="1"/>
                </a:moveTo>
                <a:lnTo>
                  <a:pt x="1" y="3759"/>
                </a:lnTo>
                <a:lnTo>
                  <a:pt x="31078" y="3759"/>
                </a:lnTo>
                <a:lnTo>
                  <a:pt x="3107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9"/>
          <p:cNvSpPr/>
          <p:nvPr/>
        </p:nvSpPr>
        <p:spPr>
          <a:xfrm>
            <a:off x="781050" y="3916256"/>
            <a:ext cx="2474649" cy="174136"/>
          </a:xfrm>
          <a:custGeom>
            <a:rect b="b" l="l" r="r" t="t"/>
            <a:pathLst>
              <a:path extrusionOk="0" h="11644" w="165473">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9"/>
          <p:cNvSpPr/>
          <p:nvPr/>
        </p:nvSpPr>
        <p:spPr>
          <a:xfrm>
            <a:off x="1030562" y="2839951"/>
            <a:ext cx="1975630" cy="80966"/>
          </a:xfrm>
          <a:custGeom>
            <a:rect b="b" l="l" r="r" t="t"/>
            <a:pathLst>
              <a:path extrusionOk="0" h="5414" w="132105">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9"/>
          <p:cNvSpPr/>
          <p:nvPr/>
        </p:nvSpPr>
        <p:spPr>
          <a:xfrm>
            <a:off x="1030562" y="2920903"/>
            <a:ext cx="1975630" cy="80907"/>
          </a:xfrm>
          <a:custGeom>
            <a:rect b="b" l="l" r="r" t="t"/>
            <a:pathLst>
              <a:path extrusionOk="0" h="5410" w="132105">
                <a:moveTo>
                  <a:pt x="1" y="1"/>
                </a:moveTo>
                <a:lnTo>
                  <a:pt x="1" y="5410"/>
                </a:lnTo>
                <a:lnTo>
                  <a:pt x="132104" y="5410"/>
                </a:lnTo>
                <a:lnTo>
                  <a:pt x="1321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9"/>
          <p:cNvSpPr/>
          <p:nvPr/>
        </p:nvSpPr>
        <p:spPr>
          <a:xfrm>
            <a:off x="2636015" y="2920903"/>
            <a:ext cx="370196" cy="80907"/>
          </a:xfrm>
          <a:custGeom>
            <a:rect b="b" l="l" r="r" t="t"/>
            <a:pathLst>
              <a:path extrusionOk="0" h="5410" w="24754">
                <a:moveTo>
                  <a:pt x="1" y="1"/>
                </a:moveTo>
                <a:lnTo>
                  <a:pt x="1" y="5410"/>
                </a:lnTo>
                <a:lnTo>
                  <a:pt x="24753" y="5410"/>
                </a:lnTo>
                <a:lnTo>
                  <a:pt x="247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9"/>
          <p:cNvSpPr/>
          <p:nvPr/>
        </p:nvSpPr>
        <p:spPr>
          <a:xfrm>
            <a:off x="2360451" y="2920903"/>
            <a:ext cx="275576" cy="80907"/>
          </a:xfrm>
          <a:custGeom>
            <a:rect b="b" l="l" r="r" t="t"/>
            <a:pathLst>
              <a:path extrusionOk="0" h="5410" w="18427">
                <a:moveTo>
                  <a:pt x="0" y="1"/>
                </a:moveTo>
                <a:lnTo>
                  <a:pt x="0" y="5410"/>
                </a:lnTo>
                <a:lnTo>
                  <a:pt x="18427" y="5410"/>
                </a:lnTo>
                <a:lnTo>
                  <a:pt x="184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9"/>
          <p:cNvSpPr/>
          <p:nvPr/>
        </p:nvSpPr>
        <p:spPr>
          <a:xfrm>
            <a:off x="2093097" y="3071726"/>
            <a:ext cx="850027" cy="213886"/>
          </a:xfrm>
          <a:custGeom>
            <a:rect b="b" l="l" r="r" t="t"/>
            <a:pathLst>
              <a:path extrusionOk="0" h="14302" w="56839">
                <a:moveTo>
                  <a:pt x="1" y="0"/>
                </a:moveTo>
                <a:lnTo>
                  <a:pt x="1" y="14301"/>
                </a:lnTo>
                <a:lnTo>
                  <a:pt x="56839" y="14301"/>
                </a:lnTo>
                <a:lnTo>
                  <a:pt x="568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9"/>
          <p:cNvSpPr/>
          <p:nvPr/>
        </p:nvSpPr>
        <p:spPr>
          <a:xfrm>
            <a:off x="2093097" y="3345928"/>
            <a:ext cx="651245" cy="45254"/>
          </a:xfrm>
          <a:custGeom>
            <a:rect b="b" l="l" r="r" t="t"/>
            <a:pathLst>
              <a:path extrusionOk="0" h="3026" w="43547">
                <a:moveTo>
                  <a:pt x="1" y="0"/>
                </a:moveTo>
                <a:lnTo>
                  <a:pt x="1" y="3025"/>
                </a:lnTo>
                <a:lnTo>
                  <a:pt x="43546" y="3025"/>
                </a:lnTo>
                <a:lnTo>
                  <a:pt x="435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9"/>
          <p:cNvSpPr/>
          <p:nvPr/>
        </p:nvSpPr>
        <p:spPr>
          <a:xfrm>
            <a:off x="2093097" y="3444631"/>
            <a:ext cx="850027" cy="45254"/>
          </a:xfrm>
          <a:custGeom>
            <a:rect b="b" l="l" r="r" t="t"/>
            <a:pathLst>
              <a:path extrusionOk="0" h="3026" w="56839">
                <a:moveTo>
                  <a:pt x="1" y="1"/>
                </a:moveTo>
                <a:lnTo>
                  <a:pt x="1" y="3026"/>
                </a:lnTo>
                <a:lnTo>
                  <a:pt x="56839" y="3026"/>
                </a:lnTo>
                <a:lnTo>
                  <a:pt x="5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9"/>
          <p:cNvSpPr/>
          <p:nvPr/>
        </p:nvSpPr>
        <p:spPr>
          <a:xfrm>
            <a:off x="2093097" y="3543350"/>
            <a:ext cx="850027" cy="46630"/>
          </a:xfrm>
          <a:custGeom>
            <a:rect b="b" l="l" r="r" t="t"/>
            <a:pathLst>
              <a:path extrusionOk="0" h="3118" w="56839">
                <a:moveTo>
                  <a:pt x="1" y="0"/>
                </a:moveTo>
                <a:lnTo>
                  <a:pt x="1" y="3117"/>
                </a:lnTo>
                <a:lnTo>
                  <a:pt x="56839" y="3117"/>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9"/>
          <p:cNvSpPr/>
          <p:nvPr/>
        </p:nvSpPr>
        <p:spPr>
          <a:xfrm>
            <a:off x="2093097" y="3643430"/>
            <a:ext cx="850027" cy="45254"/>
          </a:xfrm>
          <a:custGeom>
            <a:rect b="b" l="l" r="r" t="t"/>
            <a:pathLst>
              <a:path extrusionOk="0" h="3026" w="56839">
                <a:moveTo>
                  <a:pt x="1" y="0"/>
                </a:moveTo>
                <a:lnTo>
                  <a:pt x="1" y="3026"/>
                </a:lnTo>
                <a:lnTo>
                  <a:pt x="56839" y="3026"/>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9"/>
          <p:cNvSpPr/>
          <p:nvPr/>
        </p:nvSpPr>
        <p:spPr>
          <a:xfrm>
            <a:off x="2093097" y="3742148"/>
            <a:ext cx="473012" cy="45254"/>
          </a:xfrm>
          <a:custGeom>
            <a:rect b="b" l="l" r="r" t="t"/>
            <a:pathLst>
              <a:path extrusionOk="0" h="3026" w="31629">
                <a:moveTo>
                  <a:pt x="1" y="0"/>
                </a:moveTo>
                <a:lnTo>
                  <a:pt x="1" y="3025"/>
                </a:lnTo>
                <a:lnTo>
                  <a:pt x="31628" y="3025"/>
                </a:lnTo>
                <a:lnTo>
                  <a:pt x="316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9"/>
          <p:cNvSpPr/>
          <p:nvPr/>
        </p:nvSpPr>
        <p:spPr>
          <a:xfrm>
            <a:off x="2622316" y="3747622"/>
            <a:ext cx="83643" cy="79531"/>
          </a:xfrm>
          <a:custGeom>
            <a:rect b="b" l="l" r="r" t="t"/>
            <a:pathLst>
              <a:path extrusionOk="0" h="5318" w="5593">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9"/>
          <p:cNvSpPr/>
          <p:nvPr/>
        </p:nvSpPr>
        <p:spPr>
          <a:xfrm>
            <a:off x="2731997" y="3747622"/>
            <a:ext cx="83643" cy="79531"/>
          </a:xfrm>
          <a:custGeom>
            <a:rect b="b" l="l" r="r" t="t"/>
            <a:pathLst>
              <a:path extrusionOk="0" h="5318" w="5593">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9"/>
          <p:cNvSpPr/>
          <p:nvPr/>
        </p:nvSpPr>
        <p:spPr>
          <a:xfrm>
            <a:off x="2843039" y="3747622"/>
            <a:ext cx="83643" cy="79531"/>
          </a:xfrm>
          <a:custGeom>
            <a:rect b="b" l="l" r="r" t="t"/>
            <a:pathLst>
              <a:path extrusionOk="0" h="5318" w="5593">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9"/>
          <p:cNvSpPr/>
          <p:nvPr/>
        </p:nvSpPr>
        <p:spPr>
          <a:xfrm>
            <a:off x="2704569" y="2861950"/>
            <a:ext cx="43893" cy="37447"/>
          </a:xfrm>
          <a:custGeom>
            <a:rect b="b" l="l" r="r" t="t"/>
            <a:pathLst>
              <a:path extrusionOk="0" h="2504" w="2935">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9"/>
          <p:cNvSpPr/>
          <p:nvPr/>
        </p:nvSpPr>
        <p:spPr>
          <a:xfrm>
            <a:off x="2785462" y="2861950"/>
            <a:ext cx="45254" cy="37447"/>
          </a:xfrm>
          <a:custGeom>
            <a:rect b="b" l="l" r="r" t="t"/>
            <a:pathLst>
              <a:path extrusionOk="0" h="2504" w="3026">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9"/>
          <p:cNvSpPr/>
          <p:nvPr/>
        </p:nvSpPr>
        <p:spPr>
          <a:xfrm>
            <a:off x="2869091" y="2861950"/>
            <a:ext cx="42517" cy="37447"/>
          </a:xfrm>
          <a:custGeom>
            <a:rect b="b" l="l" r="r" t="t"/>
            <a:pathLst>
              <a:path extrusionOk="0" h="2504" w="2843">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9"/>
          <p:cNvSpPr/>
          <p:nvPr/>
        </p:nvSpPr>
        <p:spPr>
          <a:xfrm>
            <a:off x="1095004" y="3071726"/>
            <a:ext cx="319454" cy="319454"/>
          </a:xfrm>
          <a:custGeom>
            <a:rect b="b" l="l" r="r" t="t"/>
            <a:pathLst>
              <a:path extrusionOk="0" h="21361" w="21361">
                <a:moveTo>
                  <a:pt x="1" y="0"/>
                </a:moveTo>
                <a:lnTo>
                  <a:pt x="1" y="21360"/>
                </a:lnTo>
                <a:lnTo>
                  <a:pt x="21361" y="21360"/>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9"/>
          <p:cNvSpPr/>
          <p:nvPr/>
        </p:nvSpPr>
        <p:spPr>
          <a:xfrm>
            <a:off x="1095004" y="3451496"/>
            <a:ext cx="319454" cy="91869"/>
          </a:xfrm>
          <a:custGeom>
            <a:rect b="b" l="l" r="r" t="t"/>
            <a:pathLst>
              <a:path extrusionOk="0" h="6143" w="21361">
                <a:moveTo>
                  <a:pt x="1" y="0"/>
                </a:moveTo>
                <a:lnTo>
                  <a:pt x="1" y="6142"/>
                </a:lnTo>
                <a:lnTo>
                  <a:pt x="21361" y="614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9"/>
          <p:cNvSpPr/>
          <p:nvPr/>
        </p:nvSpPr>
        <p:spPr>
          <a:xfrm>
            <a:off x="1095004" y="3589965"/>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9"/>
          <p:cNvSpPr/>
          <p:nvPr/>
        </p:nvSpPr>
        <p:spPr>
          <a:xfrm>
            <a:off x="1095004" y="3665369"/>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9"/>
          <p:cNvSpPr/>
          <p:nvPr/>
        </p:nvSpPr>
        <p:spPr>
          <a:xfrm>
            <a:off x="1095004" y="3742148"/>
            <a:ext cx="319454" cy="34277"/>
          </a:xfrm>
          <a:custGeom>
            <a:rect b="b" l="l" r="r" t="t"/>
            <a:pathLst>
              <a:path extrusionOk="0" h="2292" w="21361">
                <a:moveTo>
                  <a:pt x="1" y="0"/>
                </a:moveTo>
                <a:lnTo>
                  <a:pt x="1" y="2292"/>
                </a:lnTo>
                <a:lnTo>
                  <a:pt x="21361" y="2292"/>
                </a:lnTo>
                <a:lnTo>
                  <a:pt x="21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9"/>
          <p:cNvSpPr/>
          <p:nvPr/>
        </p:nvSpPr>
        <p:spPr>
          <a:xfrm>
            <a:off x="1095004" y="3817552"/>
            <a:ext cx="319454" cy="34277"/>
          </a:xfrm>
          <a:custGeom>
            <a:rect b="b" l="l" r="r" t="t"/>
            <a:pathLst>
              <a:path extrusionOk="0" h="2292"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9"/>
          <p:cNvSpPr/>
          <p:nvPr/>
        </p:nvSpPr>
        <p:spPr>
          <a:xfrm>
            <a:off x="1500827" y="3071726"/>
            <a:ext cx="516875" cy="319454"/>
          </a:xfrm>
          <a:custGeom>
            <a:rect b="b" l="l" r="r" t="t"/>
            <a:pathLst>
              <a:path extrusionOk="0" h="21361" w="34562">
                <a:moveTo>
                  <a:pt x="0" y="0"/>
                </a:moveTo>
                <a:lnTo>
                  <a:pt x="0" y="21360"/>
                </a:lnTo>
                <a:lnTo>
                  <a:pt x="34562" y="21360"/>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9"/>
          <p:cNvSpPr/>
          <p:nvPr/>
        </p:nvSpPr>
        <p:spPr>
          <a:xfrm>
            <a:off x="1500827" y="3451496"/>
            <a:ext cx="516875" cy="91869"/>
          </a:xfrm>
          <a:custGeom>
            <a:rect b="b" l="l" r="r" t="t"/>
            <a:pathLst>
              <a:path extrusionOk="0" h="6143" w="34562">
                <a:moveTo>
                  <a:pt x="0" y="0"/>
                </a:moveTo>
                <a:lnTo>
                  <a:pt x="0" y="6142"/>
                </a:lnTo>
                <a:lnTo>
                  <a:pt x="34562" y="6142"/>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9"/>
          <p:cNvSpPr/>
          <p:nvPr/>
        </p:nvSpPr>
        <p:spPr>
          <a:xfrm>
            <a:off x="1500827" y="3589965"/>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9"/>
          <p:cNvSpPr/>
          <p:nvPr/>
        </p:nvSpPr>
        <p:spPr>
          <a:xfrm>
            <a:off x="1500827" y="3665369"/>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9"/>
          <p:cNvSpPr/>
          <p:nvPr/>
        </p:nvSpPr>
        <p:spPr>
          <a:xfrm>
            <a:off x="1500827" y="3742148"/>
            <a:ext cx="516875" cy="34277"/>
          </a:xfrm>
          <a:custGeom>
            <a:rect b="b" l="l" r="r" t="t"/>
            <a:pathLst>
              <a:path extrusionOk="0" h="2292"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9"/>
          <p:cNvSpPr/>
          <p:nvPr/>
        </p:nvSpPr>
        <p:spPr>
          <a:xfrm>
            <a:off x="1500827" y="3817552"/>
            <a:ext cx="319454" cy="34277"/>
          </a:xfrm>
          <a:custGeom>
            <a:rect b="b" l="l" r="r" t="t"/>
            <a:pathLst>
              <a:path extrusionOk="0" h="2292" w="21361">
                <a:moveTo>
                  <a:pt x="0" y="0"/>
                </a:moveTo>
                <a:lnTo>
                  <a:pt x="0" y="2292"/>
                </a:lnTo>
                <a:lnTo>
                  <a:pt x="21360" y="2292"/>
                </a:lnTo>
                <a:lnTo>
                  <a:pt x="21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9"/>
          <p:cNvSpPr/>
          <p:nvPr/>
        </p:nvSpPr>
        <p:spPr>
          <a:xfrm>
            <a:off x="3299591" y="3340439"/>
            <a:ext cx="1243508" cy="749948"/>
          </a:xfrm>
          <a:custGeom>
            <a:rect b="b" l="l" r="r" t="t"/>
            <a:pathLst>
              <a:path extrusionOk="0" h="50147" w="8315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9"/>
          <p:cNvSpPr/>
          <p:nvPr/>
        </p:nvSpPr>
        <p:spPr>
          <a:xfrm>
            <a:off x="3332492" y="3377453"/>
            <a:ext cx="1126979" cy="674545"/>
          </a:xfrm>
          <a:custGeom>
            <a:rect b="b" l="l" r="r" t="t"/>
            <a:pathLst>
              <a:path extrusionOk="0" h="45105" w="75358">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9"/>
          <p:cNvSpPr/>
          <p:nvPr/>
        </p:nvSpPr>
        <p:spPr>
          <a:xfrm>
            <a:off x="4466330" y="3688331"/>
            <a:ext cx="61719" cy="52791"/>
          </a:xfrm>
          <a:custGeom>
            <a:rect b="b" l="l" r="r" t="t"/>
            <a:pathLst>
              <a:path extrusionOk="0" h="3530" w="4127">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9"/>
          <p:cNvSpPr/>
          <p:nvPr/>
        </p:nvSpPr>
        <p:spPr>
          <a:xfrm>
            <a:off x="3332492" y="3377453"/>
            <a:ext cx="1126979" cy="57592"/>
          </a:xfrm>
          <a:custGeom>
            <a:rect b="b" l="l" r="r" t="t"/>
            <a:pathLst>
              <a:path extrusionOk="0" h="3851" w="75358">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9"/>
          <p:cNvSpPr/>
          <p:nvPr/>
        </p:nvSpPr>
        <p:spPr>
          <a:xfrm>
            <a:off x="4283970" y="3392543"/>
            <a:ext cx="27442" cy="23629"/>
          </a:xfrm>
          <a:custGeom>
            <a:rect b="b" l="l" r="r" t="t"/>
            <a:pathLst>
              <a:path extrusionOk="0" h="1580" w="1835">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9"/>
          <p:cNvSpPr/>
          <p:nvPr/>
        </p:nvSpPr>
        <p:spPr>
          <a:xfrm>
            <a:off x="4341562" y="3392543"/>
            <a:ext cx="27427" cy="23629"/>
          </a:xfrm>
          <a:custGeom>
            <a:rect b="b" l="l" r="r" t="t"/>
            <a:pathLst>
              <a:path extrusionOk="0" h="1580" w="1834">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9"/>
          <p:cNvSpPr/>
          <p:nvPr/>
        </p:nvSpPr>
        <p:spPr>
          <a:xfrm>
            <a:off x="4400515" y="3392543"/>
            <a:ext cx="27427" cy="23629"/>
          </a:xfrm>
          <a:custGeom>
            <a:rect b="b" l="l" r="r" t="t"/>
            <a:pathLst>
              <a:path extrusionOk="0" h="1580" w="1834">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9"/>
          <p:cNvSpPr/>
          <p:nvPr/>
        </p:nvSpPr>
        <p:spPr>
          <a:xfrm>
            <a:off x="3332492" y="3435030"/>
            <a:ext cx="1126979" cy="46630"/>
          </a:xfrm>
          <a:custGeom>
            <a:rect b="b" l="l" r="r" t="t"/>
            <a:pathLst>
              <a:path extrusionOk="0" h="3118" w="75358">
                <a:moveTo>
                  <a:pt x="1" y="1"/>
                </a:moveTo>
                <a:lnTo>
                  <a:pt x="1" y="3118"/>
                </a:lnTo>
                <a:lnTo>
                  <a:pt x="75357" y="3118"/>
                </a:lnTo>
                <a:lnTo>
                  <a:pt x="753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9"/>
          <p:cNvSpPr/>
          <p:nvPr/>
        </p:nvSpPr>
        <p:spPr>
          <a:xfrm>
            <a:off x="4248332" y="3435030"/>
            <a:ext cx="211150" cy="46630"/>
          </a:xfrm>
          <a:custGeom>
            <a:rect b="b" l="l" r="r" t="t"/>
            <a:pathLst>
              <a:path extrusionOk="0" h="3118" w="14119">
                <a:moveTo>
                  <a:pt x="0" y="1"/>
                </a:moveTo>
                <a:lnTo>
                  <a:pt x="0" y="3118"/>
                </a:lnTo>
                <a:lnTo>
                  <a:pt x="14118" y="3118"/>
                </a:lnTo>
                <a:lnTo>
                  <a:pt x="1411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9"/>
          <p:cNvSpPr/>
          <p:nvPr/>
        </p:nvSpPr>
        <p:spPr>
          <a:xfrm>
            <a:off x="4090659" y="3435030"/>
            <a:ext cx="157686" cy="46630"/>
          </a:xfrm>
          <a:custGeom>
            <a:rect b="b" l="l" r="r" t="t"/>
            <a:pathLst>
              <a:path extrusionOk="0" h="3118" w="10544">
                <a:moveTo>
                  <a:pt x="1" y="1"/>
                </a:moveTo>
                <a:lnTo>
                  <a:pt x="1" y="3118"/>
                </a:lnTo>
                <a:lnTo>
                  <a:pt x="10543" y="3118"/>
                </a:lnTo>
                <a:lnTo>
                  <a:pt x="10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9"/>
          <p:cNvSpPr/>
          <p:nvPr/>
        </p:nvSpPr>
        <p:spPr>
          <a:xfrm>
            <a:off x="3938475" y="3521411"/>
            <a:ext cx="485350" cy="122033"/>
          </a:xfrm>
          <a:custGeom>
            <a:rect b="b" l="l" r="r" t="t"/>
            <a:pathLst>
              <a:path extrusionOk="0" h="8160" w="32454">
                <a:moveTo>
                  <a:pt x="1" y="0"/>
                </a:moveTo>
                <a:lnTo>
                  <a:pt x="1" y="8159"/>
                </a:lnTo>
                <a:lnTo>
                  <a:pt x="32454" y="8159"/>
                </a:lnTo>
                <a:lnTo>
                  <a:pt x="32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9"/>
          <p:cNvSpPr/>
          <p:nvPr/>
        </p:nvSpPr>
        <p:spPr>
          <a:xfrm>
            <a:off x="3938475" y="3677707"/>
            <a:ext cx="371557" cy="26067"/>
          </a:xfrm>
          <a:custGeom>
            <a:rect b="b" l="l" r="r" t="t"/>
            <a:pathLst>
              <a:path extrusionOk="0" h="1743" w="24845">
                <a:moveTo>
                  <a:pt x="1" y="0"/>
                </a:moveTo>
                <a:lnTo>
                  <a:pt x="1" y="1742"/>
                </a:lnTo>
                <a:lnTo>
                  <a:pt x="24845" y="1742"/>
                </a:lnTo>
                <a:lnTo>
                  <a:pt x="248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9"/>
          <p:cNvSpPr/>
          <p:nvPr/>
        </p:nvSpPr>
        <p:spPr>
          <a:xfrm>
            <a:off x="3938475" y="3733908"/>
            <a:ext cx="485350" cy="26067"/>
          </a:xfrm>
          <a:custGeom>
            <a:rect b="b" l="l" r="r" t="t"/>
            <a:pathLst>
              <a:path extrusionOk="0" h="1743" w="32454">
                <a:moveTo>
                  <a:pt x="1" y="1"/>
                </a:moveTo>
                <a:lnTo>
                  <a:pt x="1" y="1743"/>
                </a:lnTo>
                <a:lnTo>
                  <a:pt x="32454" y="1743"/>
                </a:lnTo>
                <a:lnTo>
                  <a:pt x="324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9"/>
          <p:cNvSpPr/>
          <p:nvPr/>
        </p:nvSpPr>
        <p:spPr>
          <a:xfrm>
            <a:off x="3938475" y="3790124"/>
            <a:ext cx="485350" cy="26067"/>
          </a:xfrm>
          <a:custGeom>
            <a:rect b="b" l="l" r="r" t="t"/>
            <a:pathLst>
              <a:path extrusionOk="0" h="1743" w="32454">
                <a:moveTo>
                  <a:pt x="1" y="1"/>
                </a:moveTo>
                <a:lnTo>
                  <a:pt x="1" y="1742"/>
                </a:lnTo>
                <a:lnTo>
                  <a:pt x="32454" y="1742"/>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9"/>
          <p:cNvSpPr/>
          <p:nvPr/>
        </p:nvSpPr>
        <p:spPr>
          <a:xfrm>
            <a:off x="3938475" y="3847702"/>
            <a:ext cx="485350" cy="24706"/>
          </a:xfrm>
          <a:custGeom>
            <a:rect b="b" l="l" r="r" t="t"/>
            <a:pathLst>
              <a:path extrusionOk="0" h="1652" w="32454">
                <a:moveTo>
                  <a:pt x="1" y="1"/>
                </a:moveTo>
                <a:lnTo>
                  <a:pt x="1" y="1651"/>
                </a:lnTo>
                <a:lnTo>
                  <a:pt x="32454" y="1651"/>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9"/>
          <p:cNvSpPr/>
          <p:nvPr/>
        </p:nvSpPr>
        <p:spPr>
          <a:xfrm>
            <a:off x="3938475" y="3903918"/>
            <a:ext cx="270102" cy="26067"/>
          </a:xfrm>
          <a:custGeom>
            <a:rect b="b" l="l" r="r" t="t"/>
            <a:pathLst>
              <a:path extrusionOk="0" h="1743" w="18061">
                <a:moveTo>
                  <a:pt x="1" y="1"/>
                </a:moveTo>
                <a:lnTo>
                  <a:pt x="1" y="1742"/>
                </a:lnTo>
                <a:lnTo>
                  <a:pt x="18061" y="1742"/>
                </a:lnTo>
                <a:lnTo>
                  <a:pt x="180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9"/>
          <p:cNvSpPr/>
          <p:nvPr/>
        </p:nvSpPr>
        <p:spPr>
          <a:xfrm>
            <a:off x="4240106"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9"/>
          <p:cNvSpPr/>
          <p:nvPr/>
        </p:nvSpPr>
        <p:spPr>
          <a:xfrm>
            <a:off x="4303172"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9"/>
          <p:cNvSpPr/>
          <p:nvPr/>
        </p:nvSpPr>
        <p:spPr>
          <a:xfrm>
            <a:off x="4366238" y="3903905"/>
            <a:ext cx="47991" cy="45269"/>
          </a:xfrm>
          <a:custGeom>
            <a:rect b="b" l="l" r="r" t="t"/>
            <a:pathLst>
              <a:path extrusionOk="0" h="3027" w="3209">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9"/>
          <p:cNvSpPr/>
          <p:nvPr/>
        </p:nvSpPr>
        <p:spPr>
          <a:xfrm>
            <a:off x="3368145" y="3521411"/>
            <a:ext cx="182346" cy="182361"/>
          </a:xfrm>
          <a:custGeom>
            <a:rect b="b" l="l" r="r" t="t"/>
            <a:pathLst>
              <a:path extrusionOk="0" h="12194" w="12193">
                <a:moveTo>
                  <a:pt x="0" y="0"/>
                </a:moveTo>
                <a:lnTo>
                  <a:pt x="0" y="12193"/>
                </a:lnTo>
                <a:lnTo>
                  <a:pt x="12193" y="1219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9"/>
          <p:cNvSpPr/>
          <p:nvPr/>
        </p:nvSpPr>
        <p:spPr>
          <a:xfrm>
            <a:off x="3368145" y="3738036"/>
            <a:ext cx="182346" cy="52103"/>
          </a:xfrm>
          <a:custGeom>
            <a:rect b="b" l="l" r="r" t="t"/>
            <a:pathLst>
              <a:path extrusionOk="0" h="3484" w="12193">
                <a:moveTo>
                  <a:pt x="0" y="0"/>
                </a:moveTo>
                <a:lnTo>
                  <a:pt x="0" y="3484"/>
                </a:lnTo>
                <a:lnTo>
                  <a:pt x="12193" y="3484"/>
                </a:lnTo>
                <a:lnTo>
                  <a:pt x="121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9"/>
          <p:cNvSpPr/>
          <p:nvPr/>
        </p:nvSpPr>
        <p:spPr>
          <a:xfrm>
            <a:off x="3368145" y="3816176"/>
            <a:ext cx="182346" cy="19202"/>
          </a:xfrm>
          <a:custGeom>
            <a:rect b="b" l="l" r="r" t="t"/>
            <a:pathLst>
              <a:path extrusionOk="0" h="1284" w="12193">
                <a:moveTo>
                  <a:pt x="0" y="0"/>
                </a:moveTo>
                <a:lnTo>
                  <a:pt x="0" y="1284"/>
                </a:lnTo>
                <a:lnTo>
                  <a:pt x="12193" y="1284"/>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9"/>
          <p:cNvSpPr/>
          <p:nvPr/>
        </p:nvSpPr>
        <p:spPr>
          <a:xfrm>
            <a:off x="3368145" y="3860054"/>
            <a:ext cx="182346" cy="19202"/>
          </a:xfrm>
          <a:custGeom>
            <a:rect b="b" l="l" r="r" t="t"/>
            <a:pathLst>
              <a:path extrusionOk="0" h="1284" w="12193">
                <a:moveTo>
                  <a:pt x="0" y="0"/>
                </a:moveTo>
                <a:lnTo>
                  <a:pt x="0" y="1283"/>
                </a:lnTo>
                <a:lnTo>
                  <a:pt x="12193" y="128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9"/>
          <p:cNvSpPr/>
          <p:nvPr/>
        </p:nvSpPr>
        <p:spPr>
          <a:xfrm>
            <a:off x="3368145" y="3903918"/>
            <a:ext cx="182346" cy="19217"/>
          </a:xfrm>
          <a:custGeom>
            <a:rect b="b" l="l" r="r" t="t"/>
            <a:pathLst>
              <a:path extrusionOk="0" h="1285" w="12193">
                <a:moveTo>
                  <a:pt x="0" y="1"/>
                </a:moveTo>
                <a:lnTo>
                  <a:pt x="0" y="1284"/>
                </a:lnTo>
                <a:lnTo>
                  <a:pt x="12193" y="1284"/>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9"/>
          <p:cNvSpPr/>
          <p:nvPr/>
        </p:nvSpPr>
        <p:spPr>
          <a:xfrm>
            <a:off x="3368145"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9"/>
          <p:cNvSpPr/>
          <p:nvPr/>
        </p:nvSpPr>
        <p:spPr>
          <a:xfrm>
            <a:off x="3599846" y="3521411"/>
            <a:ext cx="296139" cy="182361"/>
          </a:xfrm>
          <a:custGeom>
            <a:rect b="b" l="l" r="r" t="t"/>
            <a:pathLst>
              <a:path extrusionOk="0" h="12194" w="19802">
                <a:moveTo>
                  <a:pt x="0" y="0"/>
                </a:moveTo>
                <a:lnTo>
                  <a:pt x="0" y="12193"/>
                </a:lnTo>
                <a:lnTo>
                  <a:pt x="19802" y="12193"/>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9"/>
          <p:cNvSpPr/>
          <p:nvPr/>
        </p:nvSpPr>
        <p:spPr>
          <a:xfrm>
            <a:off x="3599846" y="3738036"/>
            <a:ext cx="296139" cy="52103"/>
          </a:xfrm>
          <a:custGeom>
            <a:rect b="b" l="l" r="r" t="t"/>
            <a:pathLst>
              <a:path extrusionOk="0" h="3484" w="19802">
                <a:moveTo>
                  <a:pt x="0" y="0"/>
                </a:moveTo>
                <a:lnTo>
                  <a:pt x="0" y="3484"/>
                </a:lnTo>
                <a:lnTo>
                  <a:pt x="19802" y="3484"/>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9"/>
          <p:cNvSpPr/>
          <p:nvPr/>
        </p:nvSpPr>
        <p:spPr>
          <a:xfrm>
            <a:off x="3599846" y="3816176"/>
            <a:ext cx="296139" cy="19202"/>
          </a:xfrm>
          <a:custGeom>
            <a:rect b="b" l="l" r="r" t="t"/>
            <a:pathLst>
              <a:path extrusionOk="0" h="1284" w="19802">
                <a:moveTo>
                  <a:pt x="0" y="0"/>
                </a:moveTo>
                <a:lnTo>
                  <a:pt x="0" y="1284"/>
                </a:lnTo>
                <a:lnTo>
                  <a:pt x="19802" y="1284"/>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9"/>
          <p:cNvSpPr/>
          <p:nvPr/>
        </p:nvSpPr>
        <p:spPr>
          <a:xfrm>
            <a:off x="3599846" y="3860054"/>
            <a:ext cx="296139" cy="19202"/>
          </a:xfrm>
          <a:custGeom>
            <a:rect b="b" l="l" r="r" t="t"/>
            <a:pathLst>
              <a:path extrusionOk="0" h="1284" w="19802">
                <a:moveTo>
                  <a:pt x="0" y="0"/>
                </a:moveTo>
                <a:lnTo>
                  <a:pt x="0" y="1283"/>
                </a:lnTo>
                <a:lnTo>
                  <a:pt x="19802" y="1283"/>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9"/>
          <p:cNvSpPr/>
          <p:nvPr/>
        </p:nvSpPr>
        <p:spPr>
          <a:xfrm>
            <a:off x="3599846" y="3903918"/>
            <a:ext cx="296139" cy="19217"/>
          </a:xfrm>
          <a:custGeom>
            <a:rect b="b" l="l" r="r" t="t"/>
            <a:pathLst>
              <a:path extrusionOk="0" h="1285" w="19802">
                <a:moveTo>
                  <a:pt x="0" y="1"/>
                </a:moveTo>
                <a:lnTo>
                  <a:pt x="0" y="1284"/>
                </a:lnTo>
                <a:lnTo>
                  <a:pt x="19802" y="1284"/>
                </a:lnTo>
                <a:lnTo>
                  <a:pt x="19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9"/>
          <p:cNvSpPr/>
          <p:nvPr/>
        </p:nvSpPr>
        <p:spPr>
          <a:xfrm>
            <a:off x="3599846"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9"/>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BRANDING</a:t>
            </a:r>
            <a:endParaRPr>
              <a:solidFill>
                <a:srgbClr val="0E2A47"/>
              </a:solidFill>
            </a:endParaRPr>
          </a:p>
        </p:txBody>
      </p:sp>
      <p:sp>
        <p:nvSpPr>
          <p:cNvPr id="1143" name="Google Shape;1143;p49"/>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ADAPTABILITY</a:t>
            </a:r>
            <a:endParaRPr>
              <a:solidFill>
                <a:srgbClr val="0E2A47"/>
              </a:solidFill>
            </a:endParaRPr>
          </a:p>
        </p:txBody>
      </p:sp>
      <p:sp>
        <p:nvSpPr>
          <p:cNvPr id="1144" name="Google Shape;1144;p49"/>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8" name="Shape 1148"/>
        <p:cNvGrpSpPr/>
        <p:nvPr/>
      </p:nvGrpSpPr>
      <p:grpSpPr>
        <a:xfrm>
          <a:off x="0" y="0"/>
          <a:ext cx="0" cy="0"/>
          <a:chOff x="0" y="0"/>
          <a:chExt cx="0" cy="0"/>
        </a:xfrm>
      </p:grpSpPr>
      <p:sp>
        <p:nvSpPr>
          <p:cNvPr id="1149" name="Google Shape;1149;p50"/>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MAJOR REQUIREMENTS</a:t>
            </a:r>
            <a:endParaRPr/>
          </a:p>
        </p:txBody>
      </p:sp>
      <p:sp>
        <p:nvSpPr>
          <p:cNvPr id="1150" name="Google Shape;1150;p50"/>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1151" name="Google Shape;1151;p50"/>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1152" name="Google Shape;1152;p50"/>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 It’s full of iron oxide dust</a:t>
            </a:r>
            <a:endParaRPr/>
          </a:p>
        </p:txBody>
      </p:sp>
      <p:sp>
        <p:nvSpPr>
          <p:cNvPr id="1153" name="Google Shape;1153;p50"/>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USER EXPERIENCE</a:t>
            </a:r>
            <a:endParaRPr sz="900"/>
          </a:p>
        </p:txBody>
      </p:sp>
      <p:sp>
        <p:nvSpPr>
          <p:cNvPr id="1154" name="Google Shape;1154;p50"/>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INFORMATION</a:t>
            </a:r>
            <a:endParaRPr sz="900"/>
          </a:p>
        </p:txBody>
      </p:sp>
      <p:sp>
        <p:nvSpPr>
          <p:cNvPr id="1155" name="Google Shape;1155;p50"/>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IMAGES</a:t>
            </a:r>
            <a:endParaRPr sz="900"/>
          </a:p>
        </p:txBody>
      </p:sp>
      <p:sp>
        <p:nvSpPr>
          <p:cNvPr id="1156" name="Google Shape;1156;p50"/>
          <p:cNvSpPr/>
          <p:nvPr/>
        </p:nvSpPr>
        <p:spPr>
          <a:xfrm>
            <a:off x="1916500" y="3140312"/>
            <a:ext cx="1432353" cy="275589"/>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0"/>
          <p:cNvSpPr/>
          <p:nvPr/>
        </p:nvSpPr>
        <p:spPr>
          <a:xfrm>
            <a:off x="2118344"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0"/>
          <p:cNvSpPr/>
          <p:nvPr/>
        </p:nvSpPr>
        <p:spPr>
          <a:xfrm>
            <a:off x="2613395"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0"/>
          <p:cNvSpPr/>
          <p:nvPr/>
        </p:nvSpPr>
        <p:spPr>
          <a:xfrm>
            <a:off x="2268942" y="2012352"/>
            <a:ext cx="727410" cy="64104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0"/>
          <p:cNvSpPr/>
          <p:nvPr/>
        </p:nvSpPr>
        <p:spPr>
          <a:xfrm>
            <a:off x="2177636"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0"/>
          <p:cNvSpPr/>
          <p:nvPr/>
        </p:nvSpPr>
        <p:spPr>
          <a:xfrm>
            <a:off x="4057680"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0"/>
          <p:cNvSpPr/>
          <p:nvPr/>
        </p:nvSpPr>
        <p:spPr>
          <a:xfrm>
            <a:off x="3855009"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0"/>
          <p:cNvSpPr/>
          <p:nvPr/>
        </p:nvSpPr>
        <p:spPr>
          <a:xfrm>
            <a:off x="4551923"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0"/>
          <p:cNvSpPr/>
          <p:nvPr/>
        </p:nvSpPr>
        <p:spPr>
          <a:xfrm>
            <a:off x="4207470" y="2012389"/>
            <a:ext cx="727410" cy="641005"/>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0"/>
          <p:cNvSpPr/>
          <p:nvPr/>
        </p:nvSpPr>
        <p:spPr>
          <a:xfrm>
            <a:off x="4116163"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0"/>
          <p:cNvSpPr/>
          <p:nvPr/>
        </p:nvSpPr>
        <p:spPr>
          <a:xfrm>
            <a:off x="5793536"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0"/>
          <p:cNvSpPr/>
          <p:nvPr/>
        </p:nvSpPr>
        <p:spPr>
          <a:xfrm>
            <a:off x="5990605"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0"/>
          <p:cNvSpPr/>
          <p:nvPr/>
        </p:nvSpPr>
        <p:spPr>
          <a:xfrm>
            <a:off x="6490450" y="2264371"/>
            <a:ext cx="40063" cy="916068"/>
          </a:xfrm>
          <a:custGeom>
            <a:rect b="b" l="l" r="r" t="t"/>
            <a:pathLst>
              <a:path extrusionOk="0" h="48727" w="2131">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0"/>
          <p:cNvSpPr/>
          <p:nvPr/>
        </p:nvSpPr>
        <p:spPr>
          <a:xfrm>
            <a:off x="6147595" y="2012389"/>
            <a:ext cx="725812" cy="641005"/>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0"/>
          <p:cNvSpPr/>
          <p:nvPr/>
        </p:nvSpPr>
        <p:spPr>
          <a:xfrm>
            <a:off x="6056289" y="1992067"/>
            <a:ext cx="794695" cy="682102"/>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1" name="Google Shape;1171;p50"/>
          <p:cNvGrpSpPr/>
          <p:nvPr/>
        </p:nvGrpSpPr>
        <p:grpSpPr>
          <a:xfrm>
            <a:off x="2485018" y="2203442"/>
            <a:ext cx="295272" cy="295272"/>
            <a:chOff x="1190625" y="238125"/>
            <a:chExt cx="5226050" cy="5226050"/>
          </a:xfrm>
        </p:grpSpPr>
        <p:sp>
          <p:nvSpPr>
            <p:cNvPr id="1172" name="Google Shape;1172;p50"/>
            <p:cNvSpPr/>
            <p:nvPr/>
          </p:nvSpPr>
          <p:spPr>
            <a:xfrm>
              <a:off x="1190625" y="1515525"/>
              <a:ext cx="1645000" cy="2151125"/>
            </a:xfrm>
            <a:custGeom>
              <a:rect b="b" l="l" r="r" t="t"/>
              <a:pathLst>
                <a:path extrusionOk="0" h="86045" w="6580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0"/>
            <p:cNvSpPr/>
            <p:nvPr/>
          </p:nvSpPr>
          <p:spPr>
            <a:xfrm>
              <a:off x="1865625" y="238125"/>
              <a:ext cx="2005325" cy="2148975"/>
            </a:xfrm>
            <a:custGeom>
              <a:rect b="b" l="l" r="r" t="t"/>
              <a:pathLst>
                <a:path extrusionOk="0" h="85959" w="80213">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0"/>
            <p:cNvSpPr/>
            <p:nvPr/>
          </p:nvSpPr>
          <p:spPr>
            <a:xfrm>
              <a:off x="4772975" y="2037400"/>
              <a:ext cx="1643700" cy="2149150"/>
            </a:xfrm>
            <a:custGeom>
              <a:rect b="b" l="l" r="r" t="t"/>
              <a:pathLst>
                <a:path extrusionOk="0" h="85966" w="65748">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0"/>
            <p:cNvSpPr/>
            <p:nvPr/>
          </p:nvSpPr>
          <p:spPr>
            <a:xfrm>
              <a:off x="3595225" y="300300"/>
              <a:ext cx="2493600" cy="1326850"/>
            </a:xfrm>
            <a:custGeom>
              <a:rect b="b" l="l" r="r" t="t"/>
              <a:pathLst>
                <a:path extrusionOk="0" h="53074" w="99744">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0"/>
            <p:cNvSpPr/>
            <p:nvPr/>
          </p:nvSpPr>
          <p:spPr>
            <a:xfrm>
              <a:off x="1519350" y="4075125"/>
              <a:ext cx="2490100" cy="1326425"/>
            </a:xfrm>
            <a:custGeom>
              <a:rect b="b" l="l" r="r" t="t"/>
              <a:pathLst>
                <a:path extrusionOk="0" h="53057" w="99604">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0"/>
            <p:cNvSpPr/>
            <p:nvPr/>
          </p:nvSpPr>
          <p:spPr>
            <a:xfrm>
              <a:off x="3733275" y="3314750"/>
              <a:ext cx="2008825" cy="2149425"/>
            </a:xfrm>
            <a:custGeom>
              <a:rect b="b" l="l" r="r" t="t"/>
              <a:pathLst>
                <a:path extrusionOk="0" h="85977" w="80353">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50"/>
          <p:cNvGrpSpPr/>
          <p:nvPr/>
        </p:nvGrpSpPr>
        <p:grpSpPr>
          <a:xfrm>
            <a:off x="4409906" y="2192159"/>
            <a:ext cx="317750" cy="317849"/>
            <a:chOff x="1191425" y="238125"/>
            <a:chExt cx="5217575" cy="5219200"/>
          </a:xfrm>
        </p:grpSpPr>
        <p:sp>
          <p:nvSpPr>
            <p:cNvPr id="1179" name="Google Shape;1179;p50"/>
            <p:cNvSpPr/>
            <p:nvPr/>
          </p:nvSpPr>
          <p:spPr>
            <a:xfrm>
              <a:off x="1191425" y="3001025"/>
              <a:ext cx="2474250" cy="2456300"/>
            </a:xfrm>
            <a:custGeom>
              <a:rect b="b" l="l" r="r" t="t"/>
              <a:pathLst>
                <a:path extrusionOk="0" h="98252" w="9897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0"/>
            <p:cNvSpPr/>
            <p:nvPr/>
          </p:nvSpPr>
          <p:spPr>
            <a:xfrm>
              <a:off x="3972275" y="3001025"/>
              <a:ext cx="2436725" cy="2453850"/>
            </a:xfrm>
            <a:custGeom>
              <a:rect b="b" l="l" r="r" t="t"/>
              <a:pathLst>
                <a:path extrusionOk="0" h="98154" w="97469">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0"/>
            <p:cNvSpPr/>
            <p:nvPr/>
          </p:nvSpPr>
          <p:spPr>
            <a:xfrm>
              <a:off x="1191425" y="238125"/>
              <a:ext cx="2474250" cy="2456300"/>
            </a:xfrm>
            <a:custGeom>
              <a:rect b="b" l="l" r="r" t="t"/>
              <a:pathLst>
                <a:path extrusionOk="0" h="98252" w="9897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0"/>
            <p:cNvSpPr/>
            <p:nvPr/>
          </p:nvSpPr>
          <p:spPr>
            <a:xfrm>
              <a:off x="3972275" y="240550"/>
              <a:ext cx="2436725" cy="2453875"/>
            </a:xfrm>
            <a:custGeom>
              <a:rect b="b" l="l" r="r" t="t"/>
              <a:pathLst>
                <a:path extrusionOk="0" h="98155" w="97469">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0"/>
            <p:cNvSpPr/>
            <p:nvPr/>
          </p:nvSpPr>
          <p:spPr>
            <a:xfrm>
              <a:off x="3054850" y="2520700"/>
              <a:ext cx="680950" cy="715200"/>
            </a:xfrm>
            <a:custGeom>
              <a:rect b="b" l="l" r="r" t="t"/>
              <a:pathLst>
                <a:path extrusionOk="0" h="28608" w="27238">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0"/>
            <p:cNvSpPr/>
            <p:nvPr/>
          </p:nvSpPr>
          <p:spPr>
            <a:xfrm>
              <a:off x="3818950" y="2520700"/>
              <a:ext cx="776375" cy="698900"/>
            </a:xfrm>
            <a:custGeom>
              <a:rect b="b" l="l" r="r" t="t"/>
              <a:pathLst>
                <a:path extrusionOk="0" h="27956" w="31055">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 name="Google Shape;1185;p50"/>
          <p:cNvSpPr/>
          <p:nvPr/>
        </p:nvSpPr>
        <p:spPr>
          <a:xfrm>
            <a:off x="6363675" y="2174113"/>
            <a:ext cx="317516" cy="317516"/>
          </a:xfrm>
          <a:custGeom>
            <a:rect b="b" l="l" r="r" t="t"/>
            <a:pathLst>
              <a:path extrusionOk="0" h="187325" w="187325">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6" name="Google Shape;1186;p50"/>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ABOUT THE PROJECT</a:t>
            </a:r>
            <a:endParaRPr>
              <a:solidFill>
                <a:srgbClr val="FFFFFF"/>
              </a:solidFill>
            </a:endParaRPr>
          </a:p>
        </p:txBody>
      </p:sp>
      <p:sp>
        <p:nvSpPr>
          <p:cNvPr id="229" name="Google Shape;229;p24"/>
          <p:cNvSpPr txBox="1"/>
          <p:nvPr>
            <p:ph idx="1" type="subTitle"/>
          </p:nvPr>
        </p:nvSpPr>
        <p:spPr>
          <a:xfrm>
            <a:off x="4893700" y="2746375"/>
            <a:ext cx="3457500" cy="167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Nowadays, it is common for a person to carry a device with connectivity capabilities. These devices usually have associated with them a MAC address that is supposed to be unique.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If we run on the assumption mentioned above, we can measure the amount of people in a space by counting the amount of devices in the vicinity using their MAC addresses.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230" name="Google Shape;230;p24"/>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sp>
        <p:nvSpPr>
          <p:cNvPr id="231" name="Google Shape;231;p24"/>
          <p:cNvSpPr/>
          <p:nvPr/>
        </p:nvSpPr>
        <p:spPr>
          <a:xfrm>
            <a:off x="1953596" y="1830067"/>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a:off x="2056879" y="1992173"/>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2396132" y="3661112"/>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2392035" y="1893688"/>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2251814" y="3281499"/>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2326365" y="3384094"/>
            <a:ext cx="14" cy="30103"/>
          </a:xfrm>
          <a:custGeom>
            <a:rect b="b" l="l" r="r" t="t"/>
            <a:pathLst>
              <a:path extrusionOk="0" fill="none" h="2146" w="1">
                <a:moveTo>
                  <a:pt x="1" y="1"/>
                </a:moveTo>
                <a:lnTo>
                  <a:pt x="1" y="2146"/>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2327052" y="3444293"/>
            <a:ext cx="29430" cy="30103"/>
          </a:xfrm>
          <a:custGeom>
            <a:rect b="b" l="l" r="r" t="t"/>
            <a:pathLst>
              <a:path extrusionOk="0" fill="none" h="2146" w="2098">
                <a:moveTo>
                  <a:pt x="1" y="0"/>
                </a:moveTo>
                <a:lnTo>
                  <a:pt x="1" y="2145"/>
                </a:lnTo>
                <a:lnTo>
                  <a:pt x="2097" y="2145"/>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2411185" y="3474385"/>
            <a:ext cx="409673" cy="14"/>
          </a:xfrm>
          <a:custGeom>
            <a:rect b="b" l="l" r="r" t="t"/>
            <a:pathLst>
              <a:path extrusionOk="0" fill="none" h="1" w="29205">
                <a:moveTo>
                  <a:pt x="0" y="0"/>
                </a:moveTo>
                <a:lnTo>
                  <a:pt x="2920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a:off x="2848263" y="3444293"/>
            <a:ext cx="30103" cy="30103"/>
          </a:xfrm>
          <a:custGeom>
            <a:rect b="b" l="l" r="r" t="t"/>
            <a:pathLst>
              <a:path extrusionOk="0" fill="none" h="2146" w="2146">
                <a:moveTo>
                  <a:pt x="0" y="2145"/>
                </a:moveTo>
                <a:lnTo>
                  <a:pt x="2145" y="2145"/>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2878356" y="3081768"/>
            <a:ext cx="14" cy="307090"/>
          </a:xfrm>
          <a:custGeom>
            <a:rect b="b" l="l" r="r" t="t"/>
            <a:pathLst>
              <a:path extrusionOk="0" fill="none" h="21892" w="1">
                <a:moveTo>
                  <a:pt x="0" y="21892"/>
                </a:moveTo>
                <a:lnTo>
                  <a:pt x="0" y="1"/>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a:off x="2878356" y="3024319"/>
            <a:ext cx="30103" cy="29416"/>
          </a:xfrm>
          <a:custGeom>
            <a:rect b="b" l="l" r="r" t="t"/>
            <a:pathLst>
              <a:path extrusionOk="0" fill="none" h="2097" w="2146">
                <a:moveTo>
                  <a:pt x="0" y="2097"/>
                </a:moveTo>
                <a:lnTo>
                  <a:pt x="0" y="0"/>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2970695" y="3024319"/>
            <a:ext cx="341962" cy="14"/>
          </a:xfrm>
          <a:custGeom>
            <a:rect b="b" l="l" r="r" t="t"/>
            <a:pathLst>
              <a:path extrusionOk="0" fill="none" h="1" w="24378">
                <a:moveTo>
                  <a:pt x="0" y="0"/>
                </a:moveTo>
                <a:lnTo>
                  <a:pt x="24378"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3344151" y="3024319"/>
            <a:ext cx="29416" cy="29416"/>
          </a:xfrm>
          <a:custGeom>
            <a:rect b="b" l="l" r="r" t="t"/>
            <a:pathLst>
              <a:path extrusionOk="0" fill="none" h="2097" w="2097">
                <a:moveTo>
                  <a:pt x="0" y="0"/>
                </a:moveTo>
                <a:lnTo>
                  <a:pt x="2097" y="0"/>
                </a:lnTo>
                <a:lnTo>
                  <a:pt x="2097" y="2097"/>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p:nvPr/>
        </p:nvSpPr>
        <p:spPr>
          <a:xfrm>
            <a:off x="3373557" y="3107076"/>
            <a:ext cx="14" cy="292053"/>
          </a:xfrm>
          <a:custGeom>
            <a:rect b="b" l="l" r="r" t="t"/>
            <a:pathLst>
              <a:path extrusionOk="0" fill="none" h="20820" w="1">
                <a:moveTo>
                  <a:pt x="1" y="1"/>
                </a:moveTo>
                <a:lnTo>
                  <a:pt x="1" y="20819"/>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a:off x="3373557" y="3425816"/>
            <a:ext cx="14" cy="30103"/>
          </a:xfrm>
          <a:custGeom>
            <a:rect b="b" l="l" r="r" t="t"/>
            <a:pathLst>
              <a:path extrusionOk="0" fill="none" h="2146" w="1">
                <a:moveTo>
                  <a:pt x="1" y="1"/>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1673154" y="2077680"/>
            <a:ext cx="29430" cy="14"/>
          </a:xfrm>
          <a:custGeom>
            <a:rect b="b" l="l" r="r" t="t"/>
            <a:pathLst>
              <a:path extrusionOk="0" fill="none" h="1" w="2098">
                <a:moveTo>
                  <a:pt x="1" y="0"/>
                </a:moveTo>
                <a:lnTo>
                  <a:pt x="2097"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1736762" y="2077680"/>
            <a:ext cx="50625" cy="14"/>
          </a:xfrm>
          <a:custGeom>
            <a:rect b="b" l="l" r="r" t="t"/>
            <a:pathLst>
              <a:path extrusionOk="0" fill="none" h="1" w="3609">
                <a:moveTo>
                  <a:pt x="1" y="0"/>
                </a:moveTo>
                <a:lnTo>
                  <a:pt x="3609"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a:off x="1804480" y="2077680"/>
            <a:ext cx="30103" cy="29416"/>
          </a:xfrm>
          <a:custGeom>
            <a:rect b="b" l="l" r="r" t="t"/>
            <a:pathLst>
              <a:path extrusionOk="0" fill="none" h="2097" w="2146">
                <a:moveTo>
                  <a:pt x="1" y="0"/>
                </a:moveTo>
                <a:lnTo>
                  <a:pt x="2146" y="0"/>
                </a:lnTo>
                <a:lnTo>
                  <a:pt x="2146"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a:off x="1833900" y="2169332"/>
            <a:ext cx="14" cy="464394"/>
          </a:xfrm>
          <a:custGeom>
            <a:rect b="b" l="l" r="r" t="t"/>
            <a:pathLst>
              <a:path extrusionOk="0" fill="none" h="33106" w="1">
                <a:moveTo>
                  <a:pt x="0" y="0"/>
                </a:moveTo>
                <a:lnTo>
                  <a:pt x="0" y="3310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1834573" y="2665217"/>
            <a:ext cx="29430" cy="30117"/>
          </a:xfrm>
          <a:custGeom>
            <a:rect b="b" l="l" r="r" t="t"/>
            <a:pathLst>
              <a:path extrusionOk="0" fill="none" h="2147" w="2098">
                <a:moveTo>
                  <a:pt x="1" y="1"/>
                </a:moveTo>
                <a:lnTo>
                  <a:pt x="1" y="2146"/>
                </a:lnTo>
                <a:lnTo>
                  <a:pt x="2097"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1923504" y="2695323"/>
            <a:ext cx="681189" cy="14"/>
          </a:xfrm>
          <a:custGeom>
            <a:rect b="b" l="l" r="r" t="t"/>
            <a:pathLst>
              <a:path extrusionOk="0" fill="none" h="1" w="48561">
                <a:moveTo>
                  <a:pt x="0" y="0"/>
                </a:moveTo>
                <a:lnTo>
                  <a:pt x="4856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2634164" y="2695323"/>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
          <p:cNvSpPr/>
          <p:nvPr/>
        </p:nvSpPr>
        <p:spPr>
          <a:xfrm>
            <a:off x="2608856" y="2648129"/>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p:nvPr/>
        </p:nvSpPr>
        <p:spPr>
          <a:xfrm>
            <a:off x="1611594" y="3639226"/>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p:nvPr/>
        </p:nvSpPr>
        <p:spPr>
          <a:xfrm>
            <a:off x="1724458" y="3609808"/>
            <a:ext cx="30103" cy="30117"/>
          </a:xfrm>
          <a:custGeom>
            <a:rect b="b" l="l" r="r" t="t"/>
            <a:pathLst>
              <a:path extrusionOk="0" fill="none" h="2147" w="2146">
                <a:moveTo>
                  <a:pt x="0"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p:nvPr/>
        </p:nvSpPr>
        <p:spPr>
          <a:xfrm>
            <a:off x="1754551" y="3238402"/>
            <a:ext cx="14" cy="313935"/>
          </a:xfrm>
          <a:custGeom>
            <a:rect b="b" l="l" r="r" t="t"/>
            <a:pathLst>
              <a:path extrusionOk="0" fill="none" h="22380" w="1">
                <a:moveTo>
                  <a:pt x="1" y="22379"/>
                </a:moveTo>
                <a:lnTo>
                  <a:pt x="1"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4"/>
          <p:cNvSpPr/>
          <p:nvPr/>
        </p:nvSpPr>
        <p:spPr>
          <a:xfrm>
            <a:off x="1754551" y="3179578"/>
            <a:ext cx="30103" cy="30117"/>
          </a:xfrm>
          <a:custGeom>
            <a:rect b="b" l="l" r="r" t="t"/>
            <a:pathLst>
              <a:path extrusionOk="0" fill="none" h="2147" w="2146">
                <a:moveTo>
                  <a:pt x="1" y="2146"/>
                </a:moveTo>
                <a:lnTo>
                  <a:pt x="1" y="1"/>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p:nvPr/>
        </p:nvSpPr>
        <p:spPr>
          <a:xfrm>
            <a:off x="1840732" y="3179578"/>
            <a:ext cx="871318" cy="14"/>
          </a:xfrm>
          <a:custGeom>
            <a:rect b="b" l="l" r="r" t="t"/>
            <a:pathLst>
              <a:path extrusionOk="0" fill="none" h="1" w="62115">
                <a:moveTo>
                  <a:pt x="1" y="1"/>
                </a:moveTo>
                <a:lnTo>
                  <a:pt x="62115"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a:off x="2740183" y="3179578"/>
            <a:ext cx="30103" cy="30117"/>
          </a:xfrm>
          <a:custGeom>
            <a:rect b="b" l="l" r="r" t="t"/>
            <a:pathLst>
              <a:path extrusionOk="0" fill="none" h="2147" w="2146">
                <a:moveTo>
                  <a:pt x="1" y="1"/>
                </a:moveTo>
                <a:lnTo>
                  <a:pt x="2146" y="1"/>
                </a:lnTo>
                <a:lnTo>
                  <a:pt x="2146"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p:nvPr/>
        </p:nvSpPr>
        <p:spPr>
          <a:xfrm>
            <a:off x="2770275" y="3289706"/>
            <a:ext cx="14" cy="30103"/>
          </a:xfrm>
          <a:custGeom>
            <a:rect b="b" l="l" r="r" t="t"/>
            <a:pathLst>
              <a:path extrusionOk="0" fill="none" h="2146" w="1">
                <a:moveTo>
                  <a:pt x="1" y="0"/>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4"/>
          <p:cNvSpPr/>
          <p:nvPr/>
        </p:nvSpPr>
        <p:spPr>
          <a:xfrm>
            <a:off x="2699147" y="3284235"/>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4"/>
          <p:cNvSpPr/>
          <p:nvPr/>
        </p:nvSpPr>
        <p:spPr>
          <a:xfrm>
            <a:off x="2526098" y="3007905"/>
            <a:ext cx="14" cy="29416"/>
          </a:xfrm>
          <a:custGeom>
            <a:rect b="b" l="l" r="r" t="t"/>
            <a:pathLst>
              <a:path extrusionOk="0" fill="none" h="2097" w="1">
                <a:moveTo>
                  <a:pt x="0" y="2097"/>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4"/>
          <p:cNvSpPr/>
          <p:nvPr/>
        </p:nvSpPr>
        <p:spPr>
          <a:xfrm>
            <a:off x="2526098" y="2548944"/>
            <a:ext cx="14" cy="404890"/>
          </a:xfrm>
          <a:custGeom>
            <a:rect b="b" l="l" r="r" t="t"/>
            <a:pathLst>
              <a:path extrusionOk="0" fill="none" h="28864" w="1">
                <a:moveTo>
                  <a:pt x="0" y="28864"/>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4"/>
          <p:cNvSpPr/>
          <p:nvPr/>
        </p:nvSpPr>
        <p:spPr>
          <a:xfrm>
            <a:off x="2526785" y="2492168"/>
            <a:ext cx="29416" cy="30117"/>
          </a:xfrm>
          <a:custGeom>
            <a:rect b="b" l="l" r="r" t="t"/>
            <a:pathLst>
              <a:path extrusionOk="0" fill="none" h="2147" w="2097">
                <a:moveTo>
                  <a:pt x="0" y="2146"/>
                </a:moveTo>
                <a:lnTo>
                  <a:pt x="0" y="1"/>
                </a:lnTo>
                <a:lnTo>
                  <a:pt x="2097"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p:nvPr/>
        </p:nvSpPr>
        <p:spPr>
          <a:xfrm>
            <a:off x="2615014" y="2492168"/>
            <a:ext cx="904830" cy="14"/>
          </a:xfrm>
          <a:custGeom>
            <a:rect b="b" l="l" r="r" t="t"/>
            <a:pathLst>
              <a:path extrusionOk="0" fill="none" h="1" w="64504">
                <a:moveTo>
                  <a:pt x="1" y="1"/>
                </a:moveTo>
                <a:lnTo>
                  <a:pt x="64504"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3549342" y="2462076"/>
            <a:ext cx="30117" cy="30103"/>
          </a:xfrm>
          <a:custGeom>
            <a:rect b="b" l="l" r="r" t="t"/>
            <a:pathLst>
              <a:path extrusionOk="0" fill="none" h="2146" w="2147">
                <a:moveTo>
                  <a:pt x="1"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3579448" y="2350587"/>
            <a:ext cx="14" cy="67037"/>
          </a:xfrm>
          <a:custGeom>
            <a:rect b="b" l="l" r="r" t="t"/>
            <a:pathLst>
              <a:path extrusionOk="0" fill="none" h="4779" w="1">
                <a:moveTo>
                  <a:pt x="0" y="4779"/>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3579448" y="2297922"/>
            <a:ext cx="14" cy="30103"/>
          </a:xfrm>
          <a:custGeom>
            <a:rect b="b" l="l" r="r" t="t"/>
            <a:pathLst>
              <a:path extrusionOk="0" fill="none" h="2146" w="1">
                <a:moveTo>
                  <a:pt x="0" y="2146"/>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2473432" y="3007217"/>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2811324" y="1640604"/>
            <a:ext cx="14" cy="30103"/>
          </a:xfrm>
          <a:custGeom>
            <a:rect b="b" l="l" r="r" t="t"/>
            <a:pathLst>
              <a:path extrusionOk="0" fill="none" h="2146" w="1">
                <a:moveTo>
                  <a:pt x="0" y="1"/>
                </a:moveTo>
                <a:lnTo>
                  <a:pt x="0"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2811324" y="1728160"/>
            <a:ext cx="14" cy="547143"/>
          </a:xfrm>
          <a:custGeom>
            <a:rect b="b" l="l" r="r" t="t"/>
            <a:pathLst>
              <a:path extrusionOk="0" fill="none" h="39005" w="1">
                <a:moveTo>
                  <a:pt x="0" y="0"/>
                </a:moveTo>
                <a:lnTo>
                  <a:pt x="0" y="39004"/>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2781905" y="2304754"/>
            <a:ext cx="30103" cy="29430"/>
          </a:xfrm>
          <a:custGeom>
            <a:rect b="b" l="l" r="r" t="t"/>
            <a:pathLst>
              <a:path extrusionOk="0" fill="none" h="2098" w="2146">
                <a:moveTo>
                  <a:pt x="2146" y="1"/>
                </a:moveTo>
                <a:lnTo>
                  <a:pt x="2146" y="2097"/>
                </a:lnTo>
                <a:lnTo>
                  <a:pt x="1"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2296272" y="2334173"/>
            <a:ext cx="428147" cy="14"/>
          </a:xfrm>
          <a:custGeom>
            <a:rect b="b" l="l" r="r" t="t"/>
            <a:pathLst>
              <a:path extrusionOk="0" fill="none" h="1" w="30522">
                <a:moveTo>
                  <a:pt x="30521" y="0"/>
                </a:moveTo>
                <a:lnTo>
                  <a:pt x="1"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2237448" y="2334173"/>
            <a:ext cx="30103" cy="30103"/>
          </a:xfrm>
          <a:custGeom>
            <a:rect b="b" l="l" r="r" t="t"/>
            <a:pathLst>
              <a:path extrusionOk="0" fill="none" h="2146" w="2146">
                <a:moveTo>
                  <a:pt x="2146" y="0"/>
                </a:moveTo>
                <a:lnTo>
                  <a:pt x="1" y="0"/>
                </a:ln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2237448" y="2418993"/>
            <a:ext cx="14" cy="411034"/>
          </a:xfrm>
          <a:custGeom>
            <a:rect b="b" l="l" r="r" t="t"/>
            <a:pathLst>
              <a:path extrusionOk="0" fill="none" h="29302" w="1">
                <a:moveTo>
                  <a:pt x="1" y="0"/>
                </a:moveTo>
                <a:lnTo>
                  <a:pt x="1" y="29302"/>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2237448" y="2857429"/>
            <a:ext cx="14" cy="30103"/>
          </a:xfrm>
          <a:custGeom>
            <a:rect b="b" l="l" r="r" t="t"/>
            <a:pathLst>
              <a:path extrusionOk="0" fill="none" h="2146" w="1">
                <a:moveTo>
                  <a:pt x="1" y="0"/>
                </a:moveTo>
                <a:lnTo>
                  <a:pt x="1" y="214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2166320" y="2837592"/>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4"/>
          <p:cNvGrpSpPr/>
          <p:nvPr/>
        </p:nvGrpSpPr>
        <p:grpSpPr>
          <a:xfrm>
            <a:off x="2624430" y="1068391"/>
            <a:ext cx="373819" cy="412843"/>
            <a:chOff x="3040350" y="1113200"/>
            <a:chExt cx="1704600" cy="1882550"/>
          </a:xfrm>
        </p:grpSpPr>
        <p:sp>
          <p:nvSpPr>
            <p:cNvPr id="279" name="Google Shape;279;p24"/>
            <p:cNvSpPr/>
            <p:nvPr/>
          </p:nvSpPr>
          <p:spPr>
            <a:xfrm>
              <a:off x="3040350" y="2164475"/>
              <a:ext cx="1607250" cy="831275"/>
            </a:xfrm>
            <a:custGeom>
              <a:rect b="b" l="l" r="r" t="t"/>
              <a:pathLst>
                <a:path extrusionOk="0" h="33251" w="6429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sp>
          <p:nvSpPr>
            <p:cNvPr id="280" name="Google Shape;280;p24"/>
            <p:cNvSpPr/>
            <p:nvPr/>
          </p:nvSpPr>
          <p:spPr>
            <a:xfrm>
              <a:off x="3073300" y="1113200"/>
              <a:ext cx="1671650" cy="924525"/>
            </a:xfrm>
            <a:custGeom>
              <a:rect b="b" l="l" r="r" t="t"/>
              <a:pathLst>
                <a:path extrusionOk="0" h="36981" w="66866">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grpSp>
      <p:grpSp>
        <p:nvGrpSpPr>
          <p:cNvPr id="281" name="Google Shape;281;p24"/>
          <p:cNvGrpSpPr/>
          <p:nvPr/>
        </p:nvGrpSpPr>
        <p:grpSpPr>
          <a:xfrm>
            <a:off x="3390291" y="1782576"/>
            <a:ext cx="406573" cy="402537"/>
            <a:chOff x="462200" y="569000"/>
            <a:chExt cx="1901650" cy="1882775"/>
          </a:xfrm>
        </p:grpSpPr>
        <p:sp>
          <p:nvSpPr>
            <p:cNvPr id="282" name="Google Shape;282;p24"/>
            <p:cNvSpPr/>
            <p:nvPr/>
          </p:nvSpPr>
          <p:spPr>
            <a:xfrm>
              <a:off x="462200" y="890525"/>
              <a:ext cx="1573675" cy="1561250"/>
            </a:xfrm>
            <a:custGeom>
              <a:rect b="b" l="l" r="r" t="t"/>
              <a:pathLst>
                <a:path extrusionOk="0" h="62450" w="62947">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1198700" y="569000"/>
              <a:ext cx="1165150" cy="1158700"/>
            </a:xfrm>
            <a:custGeom>
              <a:rect b="b" l="l" r="r" t="t"/>
              <a:pathLst>
                <a:path extrusionOk="0" h="46348" w="46606">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1307825" y="1322925"/>
              <a:ext cx="159450" cy="146850"/>
            </a:xfrm>
            <a:custGeom>
              <a:rect b="b" l="l" r="r" t="t"/>
              <a:pathLst>
                <a:path extrusionOk="0" h="5874" w="6378">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701000" y="1507650"/>
              <a:ext cx="373300" cy="440175"/>
            </a:xfrm>
            <a:custGeom>
              <a:rect b="b" l="l" r="r" t="t"/>
              <a:pathLst>
                <a:path extrusionOk="0" h="17607" w="14932">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24"/>
          <p:cNvGrpSpPr/>
          <p:nvPr/>
        </p:nvGrpSpPr>
        <p:grpSpPr>
          <a:xfrm>
            <a:off x="3208667" y="3620568"/>
            <a:ext cx="372185" cy="370679"/>
            <a:chOff x="4991125" y="2436850"/>
            <a:chExt cx="1890225" cy="1882575"/>
          </a:xfrm>
        </p:grpSpPr>
        <p:sp>
          <p:nvSpPr>
            <p:cNvPr id="287" name="Google Shape;287;p24"/>
            <p:cNvSpPr/>
            <p:nvPr/>
          </p:nvSpPr>
          <p:spPr>
            <a:xfrm>
              <a:off x="4991125" y="3057800"/>
              <a:ext cx="1890225" cy="1261625"/>
            </a:xfrm>
            <a:custGeom>
              <a:rect b="b" l="l" r="r" t="t"/>
              <a:pathLst>
                <a:path extrusionOk="0" h="50465" w="75609">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5188800" y="2813650"/>
              <a:ext cx="1298100" cy="133575"/>
            </a:xfrm>
            <a:custGeom>
              <a:rect b="b" l="l" r="r" t="t"/>
              <a:pathLst>
                <a:path extrusionOk="0" h="5343" w="51924">
                  <a:moveTo>
                    <a:pt x="0" y="1"/>
                  </a:moveTo>
                  <a:lnTo>
                    <a:pt x="0" y="5343"/>
                  </a:lnTo>
                  <a:lnTo>
                    <a:pt x="51923" y="5343"/>
                  </a:lnTo>
                  <a:lnTo>
                    <a:pt x="519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5615600" y="2436850"/>
              <a:ext cx="176800" cy="253575"/>
            </a:xfrm>
            <a:custGeom>
              <a:rect b="b" l="l" r="r" t="t"/>
              <a:pathLst>
                <a:path extrusionOk="0" h="10143" w="7072">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5851800" y="2436850"/>
              <a:ext cx="176800" cy="253575"/>
            </a:xfrm>
            <a:custGeom>
              <a:rect b="b" l="l" r="r" t="t"/>
              <a:pathLst>
                <a:path extrusionOk="0" h="10143" w="7072">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4"/>
          <p:cNvGrpSpPr/>
          <p:nvPr/>
        </p:nvGrpSpPr>
        <p:grpSpPr>
          <a:xfrm>
            <a:off x="1112845" y="3454559"/>
            <a:ext cx="372245" cy="369356"/>
            <a:chOff x="5249675" y="238125"/>
            <a:chExt cx="1897275" cy="1882550"/>
          </a:xfrm>
        </p:grpSpPr>
        <p:sp>
          <p:nvSpPr>
            <p:cNvPr id="292" name="Google Shape;292;p24"/>
            <p:cNvSpPr/>
            <p:nvPr/>
          </p:nvSpPr>
          <p:spPr>
            <a:xfrm>
              <a:off x="5367350" y="1455300"/>
              <a:ext cx="290050" cy="110325"/>
            </a:xfrm>
            <a:custGeom>
              <a:rect b="b" l="l" r="r" t="t"/>
              <a:pathLst>
                <a:path extrusionOk="0" h="4413" w="11602">
                  <a:moveTo>
                    <a:pt x="0" y="0"/>
                  </a:moveTo>
                  <a:lnTo>
                    <a:pt x="0" y="4412"/>
                  </a:lnTo>
                  <a:lnTo>
                    <a:pt x="11601" y="4412"/>
                  </a:lnTo>
                  <a:cubicBezTo>
                    <a:pt x="9272" y="1612"/>
                    <a:pt x="5836" y="0"/>
                    <a:pt x="22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a:off x="5367350" y="1234675"/>
              <a:ext cx="1661950" cy="276525"/>
            </a:xfrm>
            <a:custGeom>
              <a:rect b="b" l="l" r="r" t="t"/>
              <a:pathLst>
                <a:path extrusionOk="0" h="11061" w="66478">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5249675" y="1675900"/>
              <a:ext cx="1897275" cy="444775"/>
            </a:xfrm>
            <a:custGeom>
              <a:rect b="b" l="l" r="r" t="t"/>
              <a:pathLst>
                <a:path extrusionOk="0" h="17791" w="758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5856800" y="1455300"/>
              <a:ext cx="1172500" cy="276525"/>
            </a:xfrm>
            <a:custGeom>
              <a:rect b="b" l="l" r="r" t="t"/>
              <a:pathLst>
                <a:path extrusionOk="0" h="11061" w="4690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5253500" y="238125"/>
              <a:ext cx="1889625" cy="886275"/>
            </a:xfrm>
            <a:custGeom>
              <a:rect b="b" l="l" r="r" t="t"/>
              <a:pathLst>
                <a:path extrusionOk="0" h="35451" w="75585">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24"/>
          <p:cNvGrpSpPr/>
          <p:nvPr/>
        </p:nvGrpSpPr>
        <p:grpSpPr>
          <a:xfrm>
            <a:off x="1126337" y="1869842"/>
            <a:ext cx="357689" cy="347177"/>
            <a:chOff x="2652075" y="3639925"/>
            <a:chExt cx="1882575" cy="1827250"/>
          </a:xfrm>
        </p:grpSpPr>
        <p:sp>
          <p:nvSpPr>
            <p:cNvPr id="298" name="Google Shape;298;p24"/>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0" name="Shape 1190"/>
        <p:cNvGrpSpPr/>
        <p:nvPr/>
      </p:nvGrpSpPr>
      <p:grpSpPr>
        <a:xfrm>
          <a:off x="0" y="0"/>
          <a:ext cx="0" cy="0"/>
          <a:chOff x="0" y="0"/>
          <a:chExt cx="0" cy="0"/>
        </a:xfrm>
      </p:grpSpPr>
      <p:sp>
        <p:nvSpPr>
          <p:cNvPr id="1191" name="Google Shape;1191;p5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BUDGET</a:t>
            </a:r>
            <a:endParaRPr/>
          </a:p>
        </p:txBody>
      </p:sp>
      <p:sp>
        <p:nvSpPr>
          <p:cNvPr id="1192" name="Google Shape;1192;p51"/>
          <p:cNvSpPr txBox="1"/>
          <p:nvPr>
            <p:ph idx="4294967295" type="title"/>
          </p:nvPr>
        </p:nvSpPr>
        <p:spPr>
          <a:xfrm>
            <a:off x="1053750" y="1547550"/>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40%</a:t>
            </a:r>
            <a:endParaRPr>
              <a:solidFill>
                <a:srgbClr val="FFFFFF"/>
              </a:solidFill>
            </a:endParaRPr>
          </a:p>
        </p:txBody>
      </p:sp>
      <p:sp>
        <p:nvSpPr>
          <p:cNvPr id="1193" name="Google Shape;1193;p51"/>
          <p:cNvSpPr txBox="1"/>
          <p:nvPr>
            <p:ph idx="4294967295" type="title"/>
          </p:nvPr>
        </p:nvSpPr>
        <p:spPr>
          <a:xfrm>
            <a:off x="1053750" y="307963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10</a:t>
            </a:r>
            <a:r>
              <a:rPr lang="es">
                <a:solidFill>
                  <a:srgbClr val="FFFFFF"/>
                </a:solidFill>
              </a:rPr>
              <a:t>%</a:t>
            </a:r>
            <a:endParaRPr>
              <a:solidFill>
                <a:srgbClr val="FFFFFF"/>
              </a:solidFill>
            </a:endParaRPr>
          </a:p>
        </p:txBody>
      </p:sp>
      <p:sp>
        <p:nvSpPr>
          <p:cNvPr id="1194" name="Google Shape;1194;p51"/>
          <p:cNvSpPr txBox="1"/>
          <p:nvPr>
            <p:ph idx="4294967295" type="ctrTitle"/>
          </p:nvPr>
        </p:nvSpPr>
        <p:spPr>
          <a:xfrm>
            <a:off x="154650" y="3591100"/>
            <a:ext cx="20760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rPr>
              <a:t>DATABASE</a:t>
            </a:r>
            <a:endParaRPr sz="1200">
              <a:solidFill>
                <a:schemeClr val="accent1"/>
              </a:solidFill>
            </a:endParaRPr>
          </a:p>
        </p:txBody>
      </p:sp>
      <p:sp>
        <p:nvSpPr>
          <p:cNvPr id="1195" name="Google Shape;1195;p51"/>
          <p:cNvSpPr txBox="1"/>
          <p:nvPr>
            <p:ph idx="4294967295" type="title"/>
          </p:nvPr>
        </p:nvSpPr>
        <p:spPr>
          <a:xfrm>
            <a:off x="6824075" y="1547550"/>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20</a:t>
            </a:r>
            <a:r>
              <a:rPr lang="es">
                <a:solidFill>
                  <a:srgbClr val="FFFFFF"/>
                </a:solidFill>
              </a:rPr>
              <a:t>%</a:t>
            </a:r>
            <a:endParaRPr>
              <a:solidFill>
                <a:srgbClr val="FFFFFF"/>
              </a:solidFill>
            </a:endParaRPr>
          </a:p>
        </p:txBody>
      </p:sp>
      <p:sp>
        <p:nvSpPr>
          <p:cNvPr id="1196" name="Google Shape;1196;p51"/>
          <p:cNvSpPr txBox="1"/>
          <p:nvPr>
            <p:ph idx="4294967295" type="ctrTitle"/>
          </p:nvPr>
        </p:nvSpPr>
        <p:spPr>
          <a:xfrm>
            <a:off x="6824075" y="2059013"/>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PROGRAMMING</a:t>
            </a:r>
            <a:endParaRPr sz="1200">
              <a:solidFill>
                <a:schemeClr val="accent1"/>
              </a:solidFill>
            </a:endParaRPr>
          </a:p>
        </p:txBody>
      </p:sp>
      <p:sp>
        <p:nvSpPr>
          <p:cNvPr id="1197" name="Google Shape;1197;p51"/>
          <p:cNvSpPr txBox="1"/>
          <p:nvPr>
            <p:ph idx="4294967295" type="title"/>
          </p:nvPr>
        </p:nvSpPr>
        <p:spPr>
          <a:xfrm>
            <a:off x="6824075" y="307963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30%</a:t>
            </a:r>
            <a:endParaRPr>
              <a:solidFill>
                <a:srgbClr val="FFFFFF"/>
              </a:solidFill>
            </a:endParaRPr>
          </a:p>
        </p:txBody>
      </p:sp>
      <p:sp>
        <p:nvSpPr>
          <p:cNvPr id="1198" name="Google Shape;1198;p51"/>
          <p:cNvSpPr txBox="1"/>
          <p:nvPr>
            <p:ph idx="4294967295" type="ctrTitle"/>
          </p:nvPr>
        </p:nvSpPr>
        <p:spPr>
          <a:xfrm>
            <a:off x="6824075" y="3591100"/>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WEB DESIGN</a:t>
            </a:r>
            <a:endParaRPr sz="1200">
              <a:solidFill>
                <a:schemeClr val="accent1"/>
              </a:solidFill>
            </a:endParaRPr>
          </a:p>
        </p:txBody>
      </p:sp>
      <p:pic>
        <p:nvPicPr>
          <p:cNvPr id="1199" name="Google Shape;1199;p5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1200" name="Google Shape;1200;p51"/>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1201" name="Google Shape;1201;p51"/>
          <p:cNvSpPr txBox="1"/>
          <p:nvPr/>
        </p:nvSpPr>
        <p:spPr>
          <a:xfrm>
            <a:off x="811050" y="2059025"/>
            <a:ext cx="1419600" cy="83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05" name="Shape 1205"/>
        <p:cNvGrpSpPr/>
        <p:nvPr/>
      </p:nvGrpSpPr>
      <p:grpSpPr>
        <a:xfrm>
          <a:off x="0" y="0"/>
          <a:ext cx="0" cy="0"/>
          <a:chOff x="0" y="0"/>
          <a:chExt cx="0" cy="0"/>
        </a:xfrm>
      </p:grpSpPr>
      <p:sp>
        <p:nvSpPr>
          <p:cNvPr id="1206" name="Google Shape;1206;p52"/>
          <p:cNvSpPr/>
          <p:nvPr/>
        </p:nvSpPr>
        <p:spPr>
          <a:xfrm>
            <a:off x="1614200" y="3251700"/>
            <a:ext cx="1581300" cy="19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2"/>
          <p:cNvSpPr/>
          <p:nvPr/>
        </p:nvSpPr>
        <p:spPr>
          <a:xfrm>
            <a:off x="3781350" y="2876850"/>
            <a:ext cx="1581300" cy="229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2"/>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GOALS</a:t>
            </a:r>
            <a:endParaRPr>
              <a:solidFill>
                <a:srgbClr val="FFFFFF"/>
              </a:solidFill>
            </a:endParaRPr>
          </a:p>
        </p:txBody>
      </p:sp>
      <p:sp>
        <p:nvSpPr>
          <p:cNvPr id="1209" name="Google Shape;1209;p52"/>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1210" name="Google Shape;1210;p52"/>
          <p:cNvSpPr/>
          <p:nvPr/>
        </p:nvSpPr>
        <p:spPr>
          <a:xfrm>
            <a:off x="5948500" y="2555400"/>
            <a:ext cx="1581300" cy="261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2"/>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1212" name="Google Shape;1212;p52"/>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1213" name="Google Shape;1213;p52"/>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POSITIONING</a:t>
            </a:r>
            <a:endParaRPr>
              <a:solidFill>
                <a:srgbClr val="0E2A47"/>
              </a:solidFill>
            </a:endParaRPr>
          </a:p>
        </p:txBody>
      </p:sp>
      <p:sp>
        <p:nvSpPr>
          <p:cNvPr id="1214" name="Google Shape;1214;p52"/>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EXPANSION</a:t>
            </a:r>
            <a:endParaRPr>
              <a:solidFill>
                <a:srgbClr val="0E2A47"/>
              </a:solidFill>
            </a:endParaRPr>
          </a:p>
        </p:txBody>
      </p:sp>
      <p:sp>
        <p:nvSpPr>
          <p:cNvPr id="1215" name="Google Shape;1215;p52"/>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USABILITY</a:t>
            </a:r>
            <a:endParaRPr>
              <a:solidFill>
                <a:srgbClr val="0E2A47"/>
              </a:solidFill>
            </a:endParaRPr>
          </a:p>
        </p:txBody>
      </p:sp>
      <p:sp>
        <p:nvSpPr>
          <p:cNvPr id="1216" name="Google Shape;1216;p52"/>
          <p:cNvSpPr/>
          <p:nvPr/>
        </p:nvSpPr>
        <p:spPr>
          <a:xfrm>
            <a:off x="1938175" y="211045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2"/>
          <p:cNvSpPr/>
          <p:nvPr/>
        </p:nvSpPr>
        <p:spPr>
          <a:xfrm>
            <a:off x="4105350" y="17485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2"/>
          <p:cNvSpPr/>
          <p:nvPr/>
        </p:nvSpPr>
        <p:spPr>
          <a:xfrm>
            <a:off x="6272525" y="14280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9" name="Google Shape;1219;p52"/>
          <p:cNvGrpSpPr/>
          <p:nvPr/>
        </p:nvGrpSpPr>
        <p:grpSpPr>
          <a:xfrm>
            <a:off x="4342178" y="1966607"/>
            <a:ext cx="459642" cy="459463"/>
            <a:chOff x="3671350" y="1353725"/>
            <a:chExt cx="1924800" cy="1924050"/>
          </a:xfrm>
        </p:grpSpPr>
        <p:sp>
          <p:nvSpPr>
            <p:cNvPr id="1220" name="Google Shape;1220;p52"/>
            <p:cNvSpPr/>
            <p:nvPr/>
          </p:nvSpPr>
          <p:spPr>
            <a:xfrm>
              <a:off x="4220050" y="1353725"/>
              <a:ext cx="827425" cy="783525"/>
            </a:xfrm>
            <a:custGeom>
              <a:rect b="b" l="l" r="r" t="t"/>
              <a:pathLst>
                <a:path extrusionOk="0" h="31341" w="33097">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2"/>
            <p:cNvSpPr/>
            <p:nvPr/>
          </p:nvSpPr>
          <p:spPr>
            <a:xfrm>
              <a:off x="5142300" y="2483925"/>
              <a:ext cx="453850" cy="449475"/>
            </a:xfrm>
            <a:custGeom>
              <a:rect b="b" l="l" r="r" t="t"/>
              <a:pathLst>
                <a:path extrusionOk="0" h="17979" w="18154">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2"/>
            <p:cNvSpPr/>
            <p:nvPr/>
          </p:nvSpPr>
          <p:spPr>
            <a:xfrm>
              <a:off x="4239000" y="2257725"/>
              <a:ext cx="789500" cy="677125"/>
            </a:xfrm>
            <a:custGeom>
              <a:rect b="b" l="l" r="r" t="t"/>
              <a:pathLst>
                <a:path extrusionOk="0" h="27085" w="3158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2"/>
            <p:cNvSpPr/>
            <p:nvPr/>
          </p:nvSpPr>
          <p:spPr>
            <a:xfrm>
              <a:off x="3671350" y="3047200"/>
              <a:ext cx="1924800" cy="230575"/>
            </a:xfrm>
            <a:custGeom>
              <a:rect b="b" l="l" r="r" t="t"/>
              <a:pathLst>
                <a:path extrusionOk="0" h="9223" w="76992">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2"/>
            <p:cNvSpPr/>
            <p:nvPr/>
          </p:nvSpPr>
          <p:spPr>
            <a:xfrm>
              <a:off x="3671350" y="2596275"/>
              <a:ext cx="453875" cy="340050"/>
            </a:xfrm>
            <a:custGeom>
              <a:rect b="b" l="l" r="r" t="t"/>
              <a:pathLst>
                <a:path extrusionOk="0" h="13602" w="18155">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52"/>
          <p:cNvGrpSpPr/>
          <p:nvPr/>
        </p:nvGrpSpPr>
        <p:grpSpPr>
          <a:xfrm>
            <a:off x="6502888" y="1657346"/>
            <a:ext cx="472533" cy="473852"/>
            <a:chOff x="1869175" y="3274825"/>
            <a:chExt cx="1567275" cy="1571650"/>
          </a:xfrm>
        </p:grpSpPr>
        <p:sp>
          <p:nvSpPr>
            <p:cNvPr id="1226" name="Google Shape;1226;p52"/>
            <p:cNvSpPr/>
            <p:nvPr/>
          </p:nvSpPr>
          <p:spPr>
            <a:xfrm>
              <a:off x="2698025" y="4003000"/>
              <a:ext cx="738425" cy="840575"/>
            </a:xfrm>
            <a:custGeom>
              <a:rect b="b" l="l" r="r" t="t"/>
              <a:pathLst>
                <a:path extrusionOk="0" h="33623" w="29537">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2"/>
            <p:cNvSpPr/>
            <p:nvPr/>
          </p:nvSpPr>
          <p:spPr>
            <a:xfrm>
              <a:off x="1869175" y="4003000"/>
              <a:ext cx="738400" cy="843475"/>
            </a:xfrm>
            <a:custGeom>
              <a:rect b="b" l="l" r="r" t="t"/>
              <a:pathLst>
                <a:path extrusionOk="0" h="33739" w="29536">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2"/>
            <p:cNvSpPr/>
            <p:nvPr/>
          </p:nvSpPr>
          <p:spPr>
            <a:xfrm>
              <a:off x="2191675" y="3274825"/>
              <a:ext cx="919350" cy="1014225"/>
            </a:xfrm>
            <a:custGeom>
              <a:rect b="b" l="l" r="r" t="t"/>
              <a:pathLst>
                <a:path extrusionOk="0" h="40569" w="36774">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 name="Google Shape;1229;p52"/>
          <p:cNvGrpSpPr/>
          <p:nvPr/>
        </p:nvGrpSpPr>
        <p:grpSpPr>
          <a:xfrm>
            <a:off x="2218390" y="2304852"/>
            <a:ext cx="372883" cy="543742"/>
            <a:chOff x="2070550" y="767325"/>
            <a:chExt cx="1106150" cy="1613000"/>
          </a:xfrm>
        </p:grpSpPr>
        <p:sp>
          <p:nvSpPr>
            <p:cNvPr id="1230" name="Google Shape;1230;p52"/>
            <p:cNvSpPr/>
            <p:nvPr/>
          </p:nvSpPr>
          <p:spPr>
            <a:xfrm>
              <a:off x="2199700" y="767325"/>
              <a:ext cx="608525" cy="516100"/>
            </a:xfrm>
            <a:custGeom>
              <a:rect b="b" l="l" r="r" t="t"/>
              <a:pathLst>
                <a:path extrusionOk="0" h="20644" w="24341">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2"/>
            <p:cNvSpPr/>
            <p:nvPr/>
          </p:nvSpPr>
          <p:spPr>
            <a:xfrm>
              <a:off x="2341975" y="887475"/>
              <a:ext cx="323975" cy="208700"/>
            </a:xfrm>
            <a:custGeom>
              <a:rect b="b" l="l" r="r" t="t"/>
              <a:pathLst>
                <a:path extrusionOk="0" h="8348" w="12959">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2"/>
            <p:cNvSpPr/>
            <p:nvPr/>
          </p:nvSpPr>
          <p:spPr>
            <a:xfrm>
              <a:off x="2070550" y="1050925"/>
              <a:ext cx="1106150" cy="1329400"/>
            </a:xfrm>
            <a:custGeom>
              <a:rect b="b" l="l" r="r" t="t"/>
              <a:pathLst>
                <a:path extrusionOk="0" h="53176" w="44246">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33" name="Google Shape;1233;p52"/>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52643"/>
            </a:gs>
            <a:gs pos="100000">
              <a:srgbClr val="041523"/>
            </a:gs>
          </a:gsLst>
          <a:path path="circle">
            <a:fillToRect b="50%" l="50%" r="50%" t="50%"/>
          </a:path>
          <a:tileRect/>
        </a:gradFill>
      </p:bgPr>
    </p:bg>
    <p:spTree>
      <p:nvGrpSpPr>
        <p:cNvPr id="1237" name="Shape 1237"/>
        <p:cNvGrpSpPr/>
        <p:nvPr/>
      </p:nvGrpSpPr>
      <p:grpSpPr>
        <a:xfrm>
          <a:off x="0" y="0"/>
          <a:ext cx="0" cy="0"/>
          <a:chOff x="0" y="0"/>
          <a:chExt cx="0" cy="0"/>
        </a:xfrm>
      </p:grpSpPr>
      <p:sp>
        <p:nvSpPr>
          <p:cNvPr id="1238" name="Google Shape;1238;p53"/>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PREDICTED RESULTS</a:t>
            </a:r>
            <a:endParaRPr/>
          </a:p>
        </p:txBody>
      </p:sp>
      <p:sp>
        <p:nvSpPr>
          <p:cNvPr id="1239" name="Google Shape;1239;p53"/>
          <p:cNvSpPr txBox="1"/>
          <p:nvPr>
            <p:ph type="ctrTitle"/>
          </p:nvPr>
        </p:nvSpPr>
        <p:spPr>
          <a:xfrm>
            <a:off x="5842956" y="2706688"/>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MONTHLY VISITS</a:t>
            </a:r>
            <a:endParaRPr/>
          </a:p>
        </p:txBody>
      </p:sp>
      <p:sp>
        <p:nvSpPr>
          <p:cNvPr id="1240" name="Google Shape;1240;p53"/>
          <p:cNvSpPr txBox="1"/>
          <p:nvPr>
            <p:ph idx="2" type="ctrTitle"/>
          </p:nvPr>
        </p:nvSpPr>
        <p:spPr>
          <a:xfrm>
            <a:off x="5842956" y="41713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ANNUAL ORDERS</a:t>
            </a:r>
            <a:endParaRPr/>
          </a:p>
        </p:txBody>
      </p:sp>
      <p:sp>
        <p:nvSpPr>
          <p:cNvPr id="1241" name="Google Shape;1241;p53"/>
          <p:cNvSpPr txBox="1"/>
          <p:nvPr>
            <p:ph idx="3" type="ctrTitle"/>
          </p:nvPr>
        </p:nvSpPr>
        <p:spPr>
          <a:xfrm>
            <a:off x="5842956" y="34186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CONVERSION RATE</a:t>
            </a:r>
            <a:endParaRPr/>
          </a:p>
        </p:txBody>
      </p:sp>
      <p:sp>
        <p:nvSpPr>
          <p:cNvPr id="1242" name="Google Shape;1242;p53"/>
          <p:cNvSpPr txBox="1"/>
          <p:nvPr>
            <p:ph idx="4" type="title"/>
          </p:nvPr>
        </p:nvSpPr>
        <p:spPr>
          <a:xfrm>
            <a:off x="5842956" y="21589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+20%</a:t>
            </a:r>
            <a:endParaRPr>
              <a:solidFill>
                <a:schemeClr val="accent1"/>
              </a:solidFill>
            </a:endParaRPr>
          </a:p>
        </p:txBody>
      </p:sp>
      <p:sp>
        <p:nvSpPr>
          <p:cNvPr id="1243" name="Google Shape;1243;p53"/>
          <p:cNvSpPr txBox="1"/>
          <p:nvPr>
            <p:ph idx="5" type="title"/>
          </p:nvPr>
        </p:nvSpPr>
        <p:spPr>
          <a:xfrm>
            <a:off x="5842956" y="28995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+33%</a:t>
            </a:r>
            <a:endParaRPr>
              <a:solidFill>
                <a:schemeClr val="accent1"/>
              </a:solidFill>
            </a:endParaRPr>
          </a:p>
        </p:txBody>
      </p:sp>
      <p:sp>
        <p:nvSpPr>
          <p:cNvPr id="1244" name="Google Shape;1244;p53"/>
          <p:cNvSpPr txBox="1"/>
          <p:nvPr>
            <p:ph idx="6" type="title"/>
          </p:nvPr>
        </p:nvSpPr>
        <p:spPr>
          <a:xfrm>
            <a:off x="5842956" y="362932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+40%</a:t>
            </a:r>
            <a:endParaRPr>
              <a:solidFill>
                <a:schemeClr val="accent1"/>
              </a:solidFill>
            </a:endParaRPr>
          </a:p>
        </p:txBody>
      </p:sp>
      <p:sp>
        <p:nvSpPr>
          <p:cNvPr id="1245" name="Google Shape;1245;p53"/>
          <p:cNvSpPr txBox="1"/>
          <p:nvPr>
            <p:ph idx="3" type="ctrTitle"/>
          </p:nvPr>
        </p:nvSpPr>
        <p:spPr>
          <a:xfrm>
            <a:off x="1881923" y="1843717"/>
            <a:ext cx="2901600" cy="26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CONVERSIONS</a:t>
            </a:r>
            <a:r>
              <a:rPr lang="es">
                <a:solidFill>
                  <a:schemeClr val="accent1"/>
                </a:solidFill>
              </a:rPr>
              <a:t> NEXT YEAR</a:t>
            </a:r>
            <a:endParaRPr>
              <a:solidFill>
                <a:schemeClr val="accent1"/>
              </a:solidFill>
            </a:endParaRPr>
          </a:p>
        </p:txBody>
      </p:sp>
      <p:cxnSp>
        <p:nvCxnSpPr>
          <p:cNvPr id="1246" name="Google Shape;1246;p53"/>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pic>
        <p:nvPicPr>
          <p:cNvPr id="1247" name="Google Shape;1247;p53" title="Gráfico">
            <a:hlinkClick r:id="rId3"/>
          </p:cNvPr>
          <p:cNvPicPr preferRelativeResize="0"/>
          <p:nvPr/>
        </p:nvPicPr>
        <p:blipFill rotWithShape="1">
          <a:blip r:embed="rId4">
            <a:alphaModFix/>
          </a:blip>
          <a:srcRect b="8525" l="0" r="0" t="0"/>
          <a:stretch/>
        </p:blipFill>
        <p:spPr>
          <a:xfrm>
            <a:off x="1410500" y="2271125"/>
            <a:ext cx="3769999" cy="2132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1" name="Shape 1251"/>
        <p:cNvGrpSpPr/>
        <p:nvPr/>
      </p:nvGrpSpPr>
      <p:grpSpPr>
        <a:xfrm>
          <a:off x="0" y="0"/>
          <a:ext cx="0" cy="0"/>
          <a:chOff x="0" y="0"/>
          <a:chExt cx="0" cy="0"/>
        </a:xfrm>
      </p:grpSpPr>
      <p:sp>
        <p:nvSpPr>
          <p:cNvPr id="1252" name="Google Shape;1252;p54"/>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SNEAK PEEK</a:t>
            </a:r>
            <a:endParaRPr/>
          </a:p>
        </p:txBody>
      </p:sp>
      <p:sp>
        <p:nvSpPr>
          <p:cNvPr id="1253" name="Google Shape;1253;p54"/>
          <p:cNvSpPr/>
          <p:nvPr/>
        </p:nvSpPr>
        <p:spPr>
          <a:xfrm>
            <a:off x="2483399" y="1412873"/>
            <a:ext cx="4173650" cy="348350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4"/>
          <p:cNvSpPr/>
          <p:nvPr/>
        </p:nvSpPr>
        <p:spPr>
          <a:xfrm>
            <a:off x="2781850" y="1698625"/>
            <a:ext cx="3571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4"/>
          <p:cNvSpPr/>
          <p:nvPr/>
        </p:nvSpPr>
        <p:spPr>
          <a:xfrm>
            <a:off x="2786100" y="2671025"/>
            <a:ext cx="919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4"/>
          <p:cNvSpPr/>
          <p:nvPr/>
        </p:nvSpPr>
        <p:spPr>
          <a:xfrm>
            <a:off x="3795875" y="2671025"/>
            <a:ext cx="2557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7" name="Google Shape;1257;p54"/>
          <p:cNvGrpSpPr/>
          <p:nvPr/>
        </p:nvGrpSpPr>
        <p:grpSpPr>
          <a:xfrm>
            <a:off x="2786120" y="3643425"/>
            <a:ext cx="3567611" cy="379200"/>
            <a:chOff x="1071175" y="3688175"/>
            <a:chExt cx="3257200" cy="379200"/>
          </a:xfrm>
        </p:grpSpPr>
        <p:sp>
          <p:nvSpPr>
            <p:cNvPr id="1258" name="Google Shape;1258;p54"/>
            <p:cNvSpPr/>
            <p:nvPr/>
          </p:nvSpPr>
          <p:spPr>
            <a:xfrm>
              <a:off x="1071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4"/>
            <p:cNvSpPr/>
            <p:nvPr/>
          </p:nvSpPr>
          <p:spPr>
            <a:xfrm>
              <a:off x="15474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4"/>
            <p:cNvSpPr/>
            <p:nvPr/>
          </p:nvSpPr>
          <p:spPr>
            <a:xfrm>
              <a:off x="20236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4"/>
            <p:cNvSpPr/>
            <p:nvPr/>
          </p:nvSpPr>
          <p:spPr>
            <a:xfrm>
              <a:off x="24999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4"/>
            <p:cNvSpPr/>
            <p:nvPr/>
          </p:nvSpPr>
          <p:spPr>
            <a:xfrm>
              <a:off x="2976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4"/>
            <p:cNvSpPr/>
            <p:nvPr/>
          </p:nvSpPr>
          <p:spPr>
            <a:xfrm>
              <a:off x="3446838"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4"/>
            <p:cNvSpPr/>
            <p:nvPr/>
          </p:nvSpPr>
          <p:spPr>
            <a:xfrm>
              <a:off x="39230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5" name="Google Shape;1265;p54"/>
          <p:cNvCxnSpPr/>
          <p:nvPr/>
        </p:nvCxnSpPr>
        <p:spPr>
          <a:xfrm>
            <a:off x="2800900" y="1717675"/>
            <a:ext cx="3552900" cy="838200"/>
          </a:xfrm>
          <a:prstGeom prst="straightConnector1">
            <a:avLst/>
          </a:prstGeom>
          <a:noFill/>
          <a:ln cap="flat" cmpd="sng" w="9525">
            <a:solidFill>
              <a:schemeClr val="accent1"/>
            </a:solidFill>
            <a:prstDash val="solid"/>
            <a:round/>
            <a:headEnd len="med" w="med" type="none"/>
            <a:tailEnd len="med" w="med" type="none"/>
          </a:ln>
        </p:spPr>
      </p:cxnSp>
      <p:cxnSp>
        <p:nvCxnSpPr>
          <p:cNvPr id="1266" name="Google Shape;1266;p54"/>
          <p:cNvCxnSpPr/>
          <p:nvPr/>
        </p:nvCxnSpPr>
        <p:spPr>
          <a:xfrm flipH="1" rot="10800000">
            <a:off x="2810425" y="1703725"/>
            <a:ext cx="3536400" cy="871200"/>
          </a:xfrm>
          <a:prstGeom prst="straightConnector1">
            <a:avLst/>
          </a:prstGeom>
          <a:noFill/>
          <a:ln cap="flat" cmpd="sng" w="9525">
            <a:solidFill>
              <a:schemeClr val="accent1"/>
            </a:solidFill>
            <a:prstDash val="solid"/>
            <a:round/>
            <a:headEnd len="med" w="med" type="none"/>
            <a:tailEnd len="med" w="med" type="none"/>
          </a:ln>
        </p:spPr>
      </p:cxnSp>
      <p:cxnSp>
        <p:nvCxnSpPr>
          <p:cNvPr id="1267" name="Google Shape;1267;p54"/>
          <p:cNvCxnSpPr/>
          <p:nvPr/>
        </p:nvCxnSpPr>
        <p:spPr>
          <a:xfrm>
            <a:off x="2788800" y="28225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268" name="Google Shape;1268;p54"/>
          <p:cNvCxnSpPr/>
          <p:nvPr/>
        </p:nvCxnSpPr>
        <p:spPr>
          <a:xfrm>
            <a:off x="2788800" y="29273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269" name="Google Shape;1269;p54"/>
          <p:cNvCxnSpPr/>
          <p:nvPr/>
        </p:nvCxnSpPr>
        <p:spPr>
          <a:xfrm>
            <a:off x="2788800" y="30273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270" name="Google Shape;1270;p54"/>
          <p:cNvCxnSpPr/>
          <p:nvPr/>
        </p:nvCxnSpPr>
        <p:spPr>
          <a:xfrm>
            <a:off x="2788800" y="31091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271" name="Google Shape;1271;p54"/>
          <p:cNvCxnSpPr/>
          <p:nvPr/>
        </p:nvCxnSpPr>
        <p:spPr>
          <a:xfrm>
            <a:off x="2788800" y="31949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272" name="Google Shape;1272;p54"/>
          <p:cNvCxnSpPr/>
          <p:nvPr/>
        </p:nvCxnSpPr>
        <p:spPr>
          <a:xfrm>
            <a:off x="2788800" y="32758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273" name="Google Shape;1273;p54"/>
          <p:cNvCxnSpPr/>
          <p:nvPr/>
        </p:nvCxnSpPr>
        <p:spPr>
          <a:xfrm>
            <a:off x="2788800" y="33473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274" name="Google Shape;1274;p54"/>
          <p:cNvCxnSpPr/>
          <p:nvPr/>
        </p:nvCxnSpPr>
        <p:spPr>
          <a:xfrm>
            <a:off x="2788800" y="342812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1275" name="Google Shape;1275;p54"/>
          <p:cNvCxnSpPr/>
          <p:nvPr/>
        </p:nvCxnSpPr>
        <p:spPr>
          <a:xfrm>
            <a:off x="2781850" y="2745525"/>
            <a:ext cx="914400" cy="0"/>
          </a:xfrm>
          <a:prstGeom prst="straightConnector1">
            <a:avLst/>
          </a:prstGeom>
          <a:noFill/>
          <a:ln cap="flat" cmpd="sng" w="9525">
            <a:solidFill>
              <a:schemeClr val="accent1"/>
            </a:solidFill>
            <a:prstDash val="solid"/>
            <a:round/>
            <a:headEnd len="med" w="med" type="none"/>
            <a:tailEnd len="med" w="med" type="none"/>
          </a:ln>
        </p:spPr>
      </p:cxnSp>
      <p:sp>
        <p:nvSpPr>
          <p:cNvPr id="1276" name="Google Shape;1276;p54"/>
          <p:cNvSpPr txBox="1"/>
          <p:nvPr>
            <p:ph idx="4294967295" type="ctrTitle"/>
          </p:nvPr>
        </p:nvSpPr>
        <p:spPr>
          <a:xfrm>
            <a:off x="7512303" y="1743374"/>
            <a:ext cx="10641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HEADER</a:t>
            </a:r>
            <a:endParaRPr sz="1200"/>
          </a:p>
        </p:txBody>
      </p:sp>
      <p:sp>
        <p:nvSpPr>
          <p:cNvPr id="1277" name="Google Shape;1277;p54"/>
          <p:cNvSpPr txBox="1"/>
          <p:nvPr>
            <p:ph idx="4294967295" type="ctrTitle"/>
          </p:nvPr>
        </p:nvSpPr>
        <p:spPr>
          <a:xfrm>
            <a:off x="643803" y="25749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TEXT</a:t>
            </a:r>
            <a:endParaRPr sz="1200"/>
          </a:p>
        </p:txBody>
      </p:sp>
      <p:sp>
        <p:nvSpPr>
          <p:cNvPr id="1278" name="Google Shape;1278;p54"/>
          <p:cNvSpPr txBox="1"/>
          <p:nvPr>
            <p:ph idx="4294967295" type="ctrTitle"/>
          </p:nvPr>
        </p:nvSpPr>
        <p:spPr>
          <a:xfrm>
            <a:off x="7512303" y="3734924"/>
            <a:ext cx="1064100" cy="196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200"/>
              <a:t>SLIDER</a:t>
            </a:r>
            <a:endParaRPr sz="1200"/>
          </a:p>
        </p:txBody>
      </p:sp>
      <p:sp>
        <p:nvSpPr>
          <p:cNvPr id="1279" name="Google Shape;1279;p54"/>
          <p:cNvSpPr txBox="1"/>
          <p:nvPr>
            <p:ph idx="4294967295" type="ctrTitle"/>
          </p:nvPr>
        </p:nvSpPr>
        <p:spPr>
          <a:xfrm>
            <a:off x="643803" y="39311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ICONS</a:t>
            </a:r>
            <a:endParaRPr sz="1200"/>
          </a:p>
        </p:txBody>
      </p:sp>
      <p:cxnSp>
        <p:nvCxnSpPr>
          <p:cNvPr id="1280" name="Google Shape;1280;p54"/>
          <p:cNvCxnSpPr/>
          <p:nvPr/>
        </p:nvCxnSpPr>
        <p:spPr>
          <a:xfrm>
            <a:off x="1707800" y="2745525"/>
            <a:ext cx="1002000" cy="436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1281" name="Google Shape;1281;p54"/>
          <p:cNvCxnSpPr>
            <a:endCxn id="1260" idx="1"/>
          </p:cNvCxnSpPr>
          <p:nvPr/>
        </p:nvCxnSpPr>
        <p:spPr>
          <a:xfrm flipH="1" rot="10800000">
            <a:off x="1783993" y="3833025"/>
            <a:ext cx="2045400" cy="285600"/>
          </a:xfrm>
          <a:prstGeom prst="bentConnector3">
            <a:avLst>
              <a:gd fmla="val 20352" name="adj1"/>
            </a:avLst>
          </a:prstGeom>
          <a:noFill/>
          <a:ln cap="flat" cmpd="sng" w="28575">
            <a:solidFill>
              <a:srgbClr val="FFFFFF"/>
            </a:solidFill>
            <a:prstDash val="solid"/>
            <a:round/>
            <a:headEnd len="med" w="med" type="none"/>
            <a:tailEnd len="med" w="med" type="none"/>
          </a:ln>
        </p:spPr>
      </p:cxnSp>
      <p:cxnSp>
        <p:nvCxnSpPr>
          <p:cNvPr id="1282" name="Google Shape;1282;p54"/>
          <p:cNvCxnSpPr/>
          <p:nvPr/>
        </p:nvCxnSpPr>
        <p:spPr>
          <a:xfrm flipH="1" rot="10800000">
            <a:off x="6196253" y="1939474"/>
            <a:ext cx="1234800" cy="295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1283" name="Google Shape;1283;p54"/>
          <p:cNvCxnSpPr/>
          <p:nvPr/>
        </p:nvCxnSpPr>
        <p:spPr>
          <a:xfrm>
            <a:off x="6114903" y="3194899"/>
            <a:ext cx="1397400" cy="7278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1284" name="Google Shape;1284;p54"/>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8" name="Shape 1288"/>
        <p:cNvGrpSpPr/>
        <p:nvPr/>
      </p:nvGrpSpPr>
      <p:grpSpPr>
        <a:xfrm>
          <a:off x="0" y="0"/>
          <a:ext cx="0" cy="0"/>
          <a:chOff x="0" y="0"/>
          <a:chExt cx="0" cy="0"/>
        </a:xfrm>
      </p:grpSpPr>
      <p:sp>
        <p:nvSpPr>
          <p:cNvPr id="1289" name="Google Shape;1289;p5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 VIDEO IS A GOOD IDEA</a:t>
            </a:r>
            <a:endParaRPr/>
          </a:p>
        </p:txBody>
      </p:sp>
      <p:sp>
        <p:nvSpPr>
          <p:cNvPr id="1290" name="Google Shape;1290;p55"/>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1291" name="Google Shape;1291;p55"/>
          <p:cNvGrpSpPr/>
          <p:nvPr/>
        </p:nvGrpSpPr>
        <p:grpSpPr>
          <a:xfrm>
            <a:off x="3188606" y="1615717"/>
            <a:ext cx="2766826" cy="2406017"/>
            <a:chOff x="778775" y="238125"/>
            <a:chExt cx="6020075" cy="5235025"/>
          </a:xfrm>
        </p:grpSpPr>
        <p:sp>
          <p:nvSpPr>
            <p:cNvPr id="1292" name="Google Shape;1292;p55"/>
            <p:cNvSpPr/>
            <p:nvPr/>
          </p:nvSpPr>
          <p:spPr>
            <a:xfrm>
              <a:off x="880950" y="921300"/>
              <a:ext cx="5815700" cy="4551850"/>
            </a:xfrm>
            <a:custGeom>
              <a:rect b="b" l="l" r="r" t="t"/>
              <a:pathLst>
                <a:path extrusionOk="0" h="182074" w="232628">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5"/>
            <p:cNvSpPr/>
            <p:nvPr/>
          </p:nvSpPr>
          <p:spPr>
            <a:xfrm>
              <a:off x="778775" y="238125"/>
              <a:ext cx="6020075" cy="4977075"/>
            </a:xfrm>
            <a:custGeom>
              <a:rect b="b" l="l" r="r" t="t"/>
              <a:pathLst>
                <a:path extrusionOk="0" h="199083" w="240803">
                  <a:moveTo>
                    <a:pt x="0" y="0"/>
                  </a:moveTo>
                  <a:lnTo>
                    <a:pt x="0" y="199082"/>
                  </a:lnTo>
                  <a:lnTo>
                    <a:pt x="240802" y="199082"/>
                  </a:lnTo>
                  <a:lnTo>
                    <a:pt x="240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5"/>
            <p:cNvSpPr/>
            <p:nvPr/>
          </p:nvSpPr>
          <p:spPr>
            <a:xfrm>
              <a:off x="1055400" y="454950"/>
              <a:ext cx="5465550" cy="3119100"/>
            </a:xfrm>
            <a:custGeom>
              <a:rect b="b" l="l" r="r" t="t"/>
              <a:pathLst>
                <a:path extrusionOk="0" h="124764" w="218622">
                  <a:moveTo>
                    <a:pt x="1" y="0"/>
                  </a:moveTo>
                  <a:lnTo>
                    <a:pt x="1" y="124763"/>
                  </a:lnTo>
                  <a:lnTo>
                    <a:pt x="218622" y="124763"/>
                  </a:lnTo>
                  <a:lnTo>
                    <a:pt x="21862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5"/>
            <p:cNvSpPr/>
            <p:nvPr/>
          </p:nvSpPr>
          <p:spPr>
            <a:xfrm>
              <a:off x="1170050" y="3102975"/>
              <a:ext cx="5237500" cy="51125"/>
            </a:xfrm>
            <a:custGeom>
              <a:rect b="b" l="l" r="r" t="t"/>
              <a:pathLst>
                <a:path extrusionOk="0" h="2045" w="209500">
                  <a:moveTo>
                    <a:pt x="0" y="1"/>
                  </a:moveTo>
                  <a:lnTo>
                    <a:pt x="0" y="2044"/>
                  </a:lnTo>
                  <a:lnTo>
                    <a:pt x="209500" y="2044"/>
                  </a:lnTo>
                  <a:lnTo>
                    <a:pt x="2095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5"/>
            <p:cNvSpPr/>
            <p:nvPr/>
          </p:nvSpPr>
          <p:spPr>
            <a:xfrm>
              <a:off x="1170050" y="3102975"/>
              <a:ext cx="3663650" cy="51125"/>
            </a:xfrm>
            <a:custGeom>
              <a:rect b="b" l="l" r="r" t="t"/>
              <a:pathLst>
                <a:path extrusionOk="0" h="2045" w="146546">
                  <a:moveTo>
                    <a:pt x="0" y="1"/>
                  </a:moveTo>
                  <a:lnTo>
                    <a:pt x="0" y="2044"/>
                  </a:lnTo>
                  <a:lnTo>
                    <a:pt x="146545" y="2044"/>
                  </a:lnTo>
                  <a:lnTo>
                    <a:pt x="1465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5"/>
            <p:cNvSpPr/>
            <p:nvPr/>
          </p:nvSpPr>
          <p:spPr>
            <a:xfrm>
              <a:off x="3305925" y="1273650"/>
              <a:ext cx="965775" cy="965775"/>
            </a:xfrm>
            <a:custGeom>
              <a:rect b="b" l="l" r="r" t="t"/>
              <a:pathLst>
                <a:path extrusionOk="0" h="38631" w="38631">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5"/>
            <p:cNvSpPr/>
            <p:nvPr/>
          </p:nvSpPr>
          <p:spPr>
            <a:xfrm>
              <a:off x="3663550" y="1514150"/>
              <a:ext cx="397550" cy="458600"/>
            </a:xfrm>
            <a:custGeom>
              <a:rect b="b" l="l" r="r" t="t"/>
              <a:pathLst>
                <a:path extrusionOk="0" h="18344" w="15902">
                  <a:moveTo>
                    <a:pt x="1" y="1"/>
                  </a:moveTo>
                  <a:lnTo>
                    <a:pt x="1" y="18344"/>
                  </a:lnTo>
                  <a:lnTo>
                    <a:pt x="15901" y="9172"/>
                  </a:lnTo>
                  <a:lnTo>
                    <a:pt x="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5"/>
            <p:cNvSpPr/>
            <p:nvPr/>
          </p:nvSpPr>
          <p:spPr>
            <a:xfrm>
              <a:off x="4743950" y="3038175"/>
              <a:ext cx="180725" cy="180725"/>
            </a:xfrm>
            <a:custGeom>
              <a:rect b="b" l="l" r="r" t="t"/>
              <a:pathLst>
                <a:path extrusionOk="0" h="7229" w="7229">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5"/>
            <p:cNvSpPr/>
            <p:nvPr/>
          </p:nvSpPr>
          <p:spPr>
            <a:xfrm>
              <a:off x="1055400" y="3742250"/>
              <a:ext cx="1588850" cy="194425"/>
            </a:xfrm>
            <a:custGeom>
              <a:rect b="b" l="l" r="r" t="t"/>
              <a:pathLst>
                <a:path extrusionOk="0" h="7777" w="63554">
                  <a:moveTo>
                    <a:pt x="1" y="0"/>
                  </a:moveTo>
                  <a:lnTo>
                    <a:pt x="1" y="7776"/>
                  </a:lnTo>
                  <a:lnTo>
                    <a:pt x="63553" y="7776"/>
                  </a:lnTo>
                  <a:lnTo>
                    <a:pt x="635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5"/>
            <p:cNvSpPr/>
            <p:nvPr/>
          </p:nvSpPr>
          <p:spPr>
            <a:xfrm>
              <a:off x="1055400" y="403882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5"/>
            <p:cNvSpPr/>
            <p:nvPr/>
          </p:nvSpPr>
          <p:spPr>
            <a:xfrm>
              <a:off x="1055400" y="420207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5"/>
            <p:cNvSpPr/>
            <p:nvPr/>
          </p:nvSpPr>
          <p:spPr>
            <a:xfrm>
              <a:off x="1748250" y="4582150"/>
              <a:ext cx="958300" cy="97200"/>
            </a:xfrm>
            <a:custGeom>
              <a:rect b="b" l="l" r="r" t="t"/>
              <a:pathLst>
                <a:path extrusionOk="0" h="3888" w="38332">
                  <a:moveTo>
                    <a:pt x="1" y="0"/>
                  </a:moveTo>
                  <a:lnTo>
                    <a:pt x="1" y="3888"/>
                  </a:lnTo>
                  <a:lnTo>
                    <a:pt x="38332" y="3888"/>
                  </a:lnTo>
                  <a:lnTo>
                    <a:pt x="3833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5"/>
            <p:cNvSpPr/>
            <p:nvPr/>
          </p:nvSpPr>
          <p:spPr>
            <a:xfrm>
              <a:off x="4933350" y="4645700"/>
              <a:ext cx="1587600" cy="366375"/>
            </a:xfrm>
            <a:custGeom>
              <a:rect b="b" l="l" r="r" t="t"/>
              <a:pathLst>
                <a:path extrusionOk="0" h="14655" w="63504">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5"/>
            <p:cNvSpPr/>
            <p:nvPr/>
          </p:nvSpPr>
          <p:spPr>
            <a:xfrm>
              <a:off x="5218725" y="4772800"/>
              <a:ext cx="97225" cy="123400"/>
            </a:xfrm>
            <a:custGeom>
              <a:rect b="b" l="l" r="r" t="t"/>
              <a:pathLst>
                <a:path extrusionOk="0" h="4936" w="3889">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5"/>
            <p:cNvSpPr/>
            <p:nvPr/>
          </p:nvSpPr>
          <p:spPr>
            <a:xfrm>
              <a:off x="5335850" y="4775300"/>
              <a:ext cx="104700" cy="120900"/>
            </a:xfrm>
            <a:custGeom>
              <a:rect b="b" l="l" r="r" t="t"/>
              <a:pathLst>
                <a:path extrusionOk="0" h="4836" w="4188">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5"/>
            <p:cNvSpPr/>
            <p:nvPr/>
          </p:nvSpPr>
          <p:spPr>
            <a:xfrm>
              <a:off x="5466700" y="4775300"/>
              <a:ext cx="99725" cy="119650"/>
            </a:xfrm>
            <a:custGeom>
              <a:rect b="b" l="l" r="r" t="t"/>
              <a:pathLst>
                <a:path extrusionOk="0" h="4786" w="3989">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5"/>
            <p:cNvSpPr/>
            <p:nvPr/>
          </p:nvSpPr>
          <p:spPr>
            <a:xfrm>
              <a:off x="5577600" y="4772800"/>
              <a:ext cx="97225" cy="123400"/>
            </a:xfrm>
            <a:custGeom>
              <a:rect b="b" l="l" r="r" t="t"/>
              <a:pathLst>
                <a:path extrusionOk="0" h="4936" w="3889">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5"/>
            <p:cNvSpPr/>
            <p:nvPr/>
          </p:nvSpPr>
          <p:spPr>
            <a:xfrm>
              <a:off x="5687275" y="4772800"/>
              <a:ext cx="109675" cy="123400"/>
            </a:xfrm>
            <a:custGeom>
              <a:rect b="b" l="l" r="r" t="t"/>
              <a:pathLst>
                <a:path extrusionOk="0" h="4936" w="4387">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5"/>
            <p:cNvSpPr/>
            <p:nvPr/>
          </p:nvSpPr>
          <p:spPr>
            <a:xfrm>
              <a:off x="5815625" y="4775300"/>
              <a:ext cx="100950" cy="119650"/>
            </a:xfrm>
            <a:custGeom>
              <a:rect b="b" l="l" r="r" t="t"/>
              <a:pathLst>
                <a:path extrusionOk="0" h="4786" w="4038">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5"/>
            <p:cNvSpPr/>
            <p:nvPr/>
          </p:nvSpPr>
          <p:spPr>
            <a:xfrm>
              <a:off x="5939000" y="4775300"/>
              <a:ext cx="23700" cy="119650"/>
            </a:xfrm>
            <a:custGeom>
              <a:rect b="b" l="l" r="r" t="t"/>
              <a:pathLst>
                <a:path extrusionOk="0" h="4786" w="948">
                  <a:moveTo>
                    <a:pt x="0" y="0"/>
                  </a:moveTo>
                  <a:lnTo>
                    <a:pt x="0" y="4785"/>
                  </a:lnTo>
                  <a:lnTo>
                    <a:pt x="947" y="4785"/>
                  </a:lnTo>
                  <a:lnTo>
                    <a:pt x="947"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5"/>
            <p:cNvSpPr/>
            <p:nvPr/>
          </p:nvSpPr>
          <p:spPr>
            <a:xfrm>
              <a:off x="5992575" y="4775300"/>
              <a:ext cx="98475" cy="119650"/>
            </a:xfrm>
            <a:custGeom>
              <a:rect b="b" l="l" r="r" t="t"/>
              <a:pathLst>
                <a:path extrusionOk="0" h="4786" w="3939">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5"/>
            <p:cNvSpPr/>
            <p:nvPr/>
          </p:nvSpPr>
          <p:spPr>
            <a:xfrm>
              <a:off x="6113450" y="4775300"/>
              <a:ext cx="89750" cy="119650"/>
            </a:xfrm>
            <a:custGeom>
              <a:rect b="b" l="l" r="r" t="t"/>
              <a:pathLst>
                <a:path extrusionOk="0" h="4786" w="359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5"/>
            <p:cNvSpPr/>
            <p:nvPr/>
          </p:nvSpPr>
          <p:spPr>
            <a:xfrm>
              <a:off x="6093500" y="3742250"/>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5"/>
            <p:cNvSpPr/>
            <p:nvPr/>
          </p:nvSpPr>
          <p:spPr>
            <a:xfrm>
              <a:off x="6093500" y="3835700"/>
              <a:ext cx="427450" cy="51125"/>
            </a:xfrm>
            <a:custGeom>
              <a:rect b="b" l="l" r="r" t="t"/>
              <a:pathLst>
                <a:path extrusionOk="0" h="2045" w="17098">
                  <a:moveTo>
                    <a:pt x="1" y="1"/>
                  </a:moveTo>
                  <a:lnTo>
                    <a:pt x="1" y="2044"/>
                  </a:lnTo>
                  <a:lnTo>
                    <a:pt x="17098" y="2044"/>
                  </a:lnTo>
                  <a:lnTo>
                    <a:pt x="1709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5"/>
            <p:cNvSpPr/>
            <p:nvPr/>
          </p:nvSpPr>
          <p:spPr>
            <a:xfrm>
              <a:off x="6093500" y="3927925"/>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5"/>
            <p:cNvSpPr/>
            <p:nvPr/>
          </p:nvSpPr>
          <p:spPr>
            <a:xfrm>
              <a:off x="5841800"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5"/>
            <p:cNvSpPr/>
            <p:nvPr/>
          </p:nvSpPr>
          <p:spPr>
            <a:xfrm>
              <a:off x="5705975"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5"/>
            <p:cNvSpPr/>
            <p:nvPr/>
          </p:nvSpPr>
          <p:spPr>
            <a:xfrm>
              <a:off x="5570125" y="3742250"/>
              <a:ext cx="83525" cy="83500"/>
            </a:xfrm>
            <a:custGeom>
              <a:rect b="b" l="l" r="r" t="t"/>
              <a:pathLst>
                <a:path extrusionOk="0" h="3340" w="3341">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5"/>
            <p:cNvSpPr/>
            <p:nvPr/>
          </p:nvSpPr>
          <p:spPr>
            <a:xfrm>
              <a:off x="1055400" y="4487993"/>
              <a:ext cx="559550" cy="558275"/>
            </a:xfrm>
            <a:custGeom>
              <a:rect b="b" l="l" r="r" t="t"/>
              <a:pathLst>
                <a:path extrusionOk="0" h="22331" w="22382">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5"/>
            <p:cNvSpPr/>
            <p:nvPr/>
          </p:nvSpPr>
          <p:spPr>
            <a:xfrm>
              <a:off x="1253550" y="4518550"/>
              <a:ext cx="164500" cy="193250"/>
            </a:xfrm>
            <a:custGeom>
              <a:rect b="b" l="l" r="r" t="t"/>
              <a:pathLst>
                <a:path extrusionOk="0" h="7730" w="658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5"/>
            <p:cNvSpPr/>
            <p:nvPr/>
          </p:nvSpPr>
          <p:spPr>
            <a:xfrm>
              <a:off x="1197450" y="4740400"/>
              <a:ext cx="275425" cy="159525"/>
            </a:xfrm>
            <a:custGeom>
              <a:rect b="b" l="l" r="r" t="t"/>
              <a:pathLst>
                <a:path extrusionOk="0" h="6381" w="11017">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5"/>
            <p:cNvSpPr/>
            <p:nvPr/>
          </p:nvSpPr>
          <p:spPr>
            <a:xfrm>
              <a:off x="6017500" y="3252500"/>
              <a:ext cx="77275" cy="77300"/>
            </a:xfrm>
            <a:custGeom>
              <a:rect b="b" l="l" r="r" t="t"/>
              <a:pathLst>
                <a:path extrusionOk="0" fill="none" h="3092" w="3091">
                  <a:moveTo>
                    <a:pt x="0" y="3091"/>
                  </a:moveTo>
                  <a:lnTo>
                    <a:pt x="0" y="1"/>
                  </a:lnTo>
                  <a:lnTo>
                    <a:pt x="309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5"/>
            <p:cNvSpPr/>
            <p:nvPr/>
          </p:nvSpPr>
          <p:spPr>
            <a:xfrm>
              <a:off x="6190700" y="3252500"/>
              <a:ext cx="77300" cy="77300"/>
            </a:xfrm>
            <a:custGeom>
              <a:rect b="b" l="l" r="r" t="t"/>
              <a:pathLst>
                <a:path extrusionOk="0" fill="none" h="3092" w="3092">
                  <a:moveTo>
                    <a:pt x="3091" y="3091"/>
                  </a:moveTo>
                  <a:lnTo>
                    <a:pt x="3091" y="1"/>
                  </a:lnTo>
                  <a:lnTo>
                    <a:pt x="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5"/>
            <p:cNvSpPr/>
            <p:nvPr/>
          </p:nvSpPr>
          <p:spPr>
            <a:xfrm>
              <a:off x="6017500" y="3398300"/>
              <a:ext cx="77275" cy="77300"/>
            </a:xfrm>
            <a:custGeom>
              <a:rect b="b" l="l" r="r" t="t"/>
              <a:pathLst>
                <a:path extrusionOk="0" fill="none" h="3092" w="3091">
                  <a:moveTo>
                    <a:pt x="0" y="1"/>
                  </a:moveTo>
                  <a:lnTo>
                    <a:pt x="0" y="3091"/>
                  </a:lnTo>
                  <a:lnTo>
                    <a:pt x="309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5"/>
            <p:cNvSpPr/>
            <p:nvPr/>
          </p:nvSpPr>
          <p:spPr>
            <a:xfrm>
              <a:off x="6190700" y="3398300"/>
              <a:ext cx="77300" cy="77300"/>
            </a:xfrm>
            <a:custGeom>
              <a:rect b="b" l="l" r="r" t="t"/>
              <a:pathLst>
                <a:path extrusionOk="0" fill="none" h="3092" w="3092">
                  <a:moveTo>
                    <a:pt x="3091" y="1"/>
                  </a:moveTo>
                  <a:lnTo>
                    <a:pt x="3091" y="3091"/>
                  </a:lnTo>
                  <a:lnTo>
                    <a:pt x="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5"/>
            <p:cNvSpPr/>
            <p:nvPr/>
          </p:nvSpPr>
          <p:spPr>
            <a:xfrm>
              <a:off x="1683450" y="3282425"/>
              <a:ext cx="118400" cy="162025"/>
            </a:xfrm>
            <a:custGeom>
              <a:rect b="b" l="l" r="r" t="t"/>
              <a:pathLst>
                <a:path extrusionOk="0" h="6481" w="4736">
                  <a:moveTo>
                    <a:pt x="1" y="0"/>
                  </a:moveTo>
                  <a:lnTo>
                    <a:pt x="1" y="6480"/>
                  </a:lnTo>
                  <a:lnTo>
                    <a:pt x="4736" y="3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5"/>
            <p:cNvSpPr/>
            <p:nvPr/>
          </p:nvSpPr>
          <p:spPr>
            <a:xfrm>
              <a:off x="1986275" y="3282425"/>
              <a:ext cx="119650" cy="162025"/>
            </a:xfrm>
            <a:custGeom>
              <a:rect b="b" l="l" r="r" t="t"/>
              <a:pathLst>
                <a:path extrusionOk="0" h="6481" w="4786">
                  <a:moveTo>
                    <a:pt x="0" y="0"/>
                  </a:moveTo>
                  <a:lnTo>
                    <a:pt x="0" y="6480"/>
                  </a:lnTo>
                  <a:lnTo>
                    <a:pt x="4785" y="3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5"/>
            <p:cNvSpPr/>
            <p:nvPr/>
          </p:nvSpPr>
          <p:spPr>
            <a:xfrm>
              <a:off x="2144525" y="3282425"/>
              <a:ext cx="25" cy="162025"/>
            </a:xfrm>
            <a:custGeom>
              <a:rect b="b" l="l" r="r" t="t"/>
              <a:pathLst>
                <a:path extrusionOk="0" fill="none" h="6481" w="1">
                  <a:moveTo>
                    <a:pt x="0" y="0"/>
                  </a:moveTo>
                  <a:lnTo>
                    <a:pt x="0"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5"/>
            <p:cNvSpPr/>
            <p:nvPr/>
          </p:nvSpPr>
          <p:spPr>
            <a:xfrm>
              <a:off x="1342025" y="3282425"/>
              <a:ext cx="118400" cy="162025"/>
            </a:xfrm>
            <a:custGeom>
              <a:rect b="b" l="l" r="r" t="t"/>
              <a:pathLst>
                <a:path extrusionOk="0" h="6481" w="4736">
                  <a:moveTo>
                    <a:pt x="4735" y="0"/>
                  </a:moveTo>
                  <a:lnTo>
                    <a:pt x="0" y="3240"/>
                  </a:lnTo>
                  <a:lnTo>
                    <a:pt x="4735" y="6480"/>
                  </a:lnTo>
                  <a:lnTo>
                    <a:pt x="4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5"/>
            <p:cNvSpPr/>
            <p:nvPr/>
          </p:nvSpPr>
          <p:spPr>
            <a:xfrm>
              <a:off x="1303375" y="3282425"/>
              <a:ext cx="25" cy="162025"/>
            </a:xfrm>
            <a:custGeom>
              <a:rect b="b" l="l" r="r" t="t"/>
              <a:pathLst>
                <a:path extrusionOk="0" fill="none" h="6481" w="1">
                  <a:moveTo>
                    <a:pt x="1" y="0"/>
                  </a:moveTo>
                  <a:lnTo>
                    <a:pt x="1"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32" name="Google Shape;1332;p5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6" name="Shape 1336"/>
        <p:cNvGrpSpPr/>
        <p:nvPr/>
      </p:nvGrpSpPr>
      <p:grpSpPr>
        <a:xfrm>
          <a:off x="0" y="0"/>
          <a:ext cx="0" cy="0"/>
          <a:chOff x="0" y="0"/>
          <a:chExt cx="0" cy="0"/>
        </a:xfrm>
      </p:grpSpPr>
      <p:sp>
        <p:nvSpPr>
          <p:cNvPr id="1337" name="Google Shape;1337;p5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PROJECT STAGES</a:t>
            </a:r>
            <a:endParaRPr/>
          </a:p>
        </p:txBody>
      </p:sp>
      <p:sp>
        <p:nvSpPr>
          <p:cNvPr id="1338" name="Google Shape;1338;p56"/>
          <p:cNvSpPr/>
          <p:nvPr/>
        </p:nvSpPr>
        <p:spPr>
          <a:xfrm>
            <a:off x="4346435" y="4146005"/>
            <a:ext cx="214487" cy="192778"/>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6"/>
          <p:cNvSpPr/>
          <p:nvPr/>
        </p:nvSpPr>
        <p:spPr>
          <a:xfrm>
            <a:off x="4402857" y="4191782"/>
            <a:ext cx="101643" cy="101226"/>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6"/>
          <p:cNvSpPr/>
          <p:nvPr/>
        </p:nvSpPr>
        <p:spPr>
          <a:xfrm>
            <a:off x="4453451" y="4174355"/>
            <a:ext cx="20" cy="68039"/>
          </a:xfrm>
          <a:custGeom>
            <a:rect b="b" l="l" r="r" t="t"/>
            <a:pathLst>
              <a:path extrusionOk="0" h="3432" w="1">
                <a:moveTo>
                  <a:pt x="1" y="0"/>
                </a:moveTo>
                <a:lnTo>
                  <a:pt x="1" y="343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6"/>
          <p:cNvSpPr/>
          <p:nvPr/>
        </p:nvSpPr>
        <p:spPr>
          <a:xfrm>
            <a:off x="4453451" y="4174355"/>
            <a:ext cx="20" cy="68039"/>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highlight>
                <a:srgbClr val="0E2A47"/>
              </a:highlight>
            </a:endParaRPr>
          </a:p>
        </p:txBody>
      </p:sp>
      <p:sp>
        <p:nvSpPr>
          <p:cNvPr id="1342" name="Google Shape;1342;p56"/>
          <p:cNvSpPr/>
          <p:nvPr/>
        </p:nvSpPr>
        <p:spPr>
          <a:xfrm>
            <a:off x="3124390" y="2917872"/>
            <a:ext cx="1329484" cy="1205875"/>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6"/>
          <p:cNvSpPr/>
          <p:nvPr/>
        </p:nvSpPr>
        <p:spPr>
          <a:xfrm>
            <a:off x="2931510" y="2335050"/>
            <a:ext cx="1900682" cy="1451448"/>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6"/>
          <p:cNvSpPr/>
          <p:nvPr/>
        </p:nvSpPr>
        <p:spPr>
          <a:xfrm>
            <a:off x="3797852" y="2496843"/>
            <a:ext cx="1932620" cy="998050"/>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6"/>
          <p:cNvSpPr/>
          <p:nvPr/>
        </p:nvSpPr>
        <p:spPr>
          <a:xfrm>
            <a:off x="2689247" y="1962553"/>
            <a:ext cx="829637" cy="598596"/>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6"/>
          <p:cNvSpPr/>
          <p:nvPr/>
        </p:nvSpPr>
        <p:spPr>
          <a:xfrm>
            <a:off x="4453867" y="3595260"/>
            <a:ext cx="1633144" cy="3215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6"/>
          <p:cNvSpPr/>
          <p:nvPr/>
        </p:nvSpPr>
        <p:spPr>
          <a:xfrm>
            <a:off x="3631915" y="3774044"/>
            <a:ext cx="24920" cy="24920"/>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6"/>
          <p:cNvSpPr/>
          <p:nvPr/>
        </p:nvSpPr>
        <p:spPr>
          <a:xfrm>
            <a:off x="4412611" y="3774044"/>
            <a:ext cx="24900" cy="24920"/>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6"/>
          <p:cNvSpPr/>
          <p:nvPr/>
        </p:nvSpPr>
        <p:spPr>
          <a:xfrm>
            <a:off x="4441236" y="3917546"/>
            <a:ext cx="24900" cy="24920"/>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6"/>
          <p:cNvSpPr/>
          <p:nvPr/>
        </p:nvSpPr>
        <p:spPr>
          <a:xfrm>
            <a:off x="4412611" y="3482435"/>
            <a:ext cx="24900" cy="24920"/>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6"/>
          <p:cNvSpPr/>
          <p:nvPr/>
        </p:nvSpPr>
        <p:spPr>
          <a:xfrm>
            <a:off x="4791332" y="3482435"/>
            <a:ext cx="24900" cy="24920"/>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6"/>
          <p:cNvSpPr/>
          <p:nvPr/>
        </p:nvSpPr>
        <p:spPr>
          <a:xfrm>
            <a:off x="3813811" y="3207003"/>
            <a:ext cx="24920" cy="2490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6"/>
          <p:cNvSpPr/>
          <p:nvPr/>
        </p:nvSpPr>
        <p:spPr>
          <a:xfrm>
            <a:off x="3111523" y="2905421"/>
            <a:ext cx="25336" cy="24920"/>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6"/>
          <p:cNvSpPr/>
          <p:nvPr/>
        </p:nvSpPr>
        <p:spPr>
          <a:xfrm>
            <a:off x="3506441" y="1950519"/>
            <a:ext cx="24900" cy="24920"/>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6"/>
          <p:cNvSpPr/>
          <p:nvPr/>
        </p:nvSpPr>
        <p:spPr>
          <a:xfrm>
            <a:off x="2676816" y="2310169"/>
            <a:ext cx="24900" cy="2490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6"/>
          <p:cNvSpPr/>
          <p:nvPr/>
        </p:nvSpPr>
        <p:spPr>
          <a:xfrm>
            <a:off x="4819741" y="2322619"/>
            <a:ext cx="24900" cy="2490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6"/>
          <p:cNvSpPr/>
          <p:nvPr/>
        </p:nvSpPr>
        <p:spPr>
          <a:xfrm>
            <a:off x="5718021" y="2486475"/>
            <a:ext cx="24920" cy="2490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6"/>
          <p:cNvSpPr/>
          <p:nvPr/>
        </p:nvSpPr>
        <p:spPr>
          <a:xfrm>
            <a:off x="6074147" y="3592780"/>
            <a:ext cx="24900" cy="2490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6"/>
          <p:cNvSpPr/>
          <p:nvPr/>
        </p:nvSpPr>
        <p:spPr>
          <a:xfrm>
            <a:off x="5523060" y="3902650"/>
            <a:ext cx="24920" cy="2490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6"/>
          <p:cNvSpPr/>
          <p:nvPr/>
        </p:nvSpPr>
        <p:spPr>
          <a:xfrm>
            <a:off x="5533230" y="2186975"/>
            <a:ext cx="225252" cy="22483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6"/>
          <p:cNvSpPr/>
          <p:nvPr/>
        </p:nvSpPr>
        <p:spPr>
          <a:xfrm>
            <a:off x="5533627" y="1961304"/>
            <a:ext cx="225271" cy="225271"/>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6"/>
          <p:cNvSpPr/>
          <p:nvPr/>
        </p:nvSpPr>
        <p:spPr>
          <a:xfrm>
            <a:off x="5758880" y="1961721"/>
            <a:ext cx="225668" cy="225688"/>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6"/>
          <p:cNvSpPr/>
          <p:nvPr/>
        </p:nvSpPr>
        <p:spPr>
          <a:xfrm>
            <a:off x="5758880" y="2187391"/>
            <a:ext cx="224855" cy="225252"/>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6"/>
          <p:cNvSpPr/>
          <p:nvPr/>
        </p:nvSpPr>
        <p:spPr>
          <a:xfrm>
            <a:off x="3533820" y="1402550"/>
            <a:ext cx="560017" cy="155587"/>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6"/>
          <p:cNvSpPr/>
          <p:nvPr/>
        </p:nvSpPr>
        <p:spPr>
          <a:xfrm>
            <a:off x="4065023" y="1536897"/>
            <a:ext cx="53072" cy="53151"/>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6"/>
          <p:cNvSpPr/>
          <p:nvPr/>
        </p:nvSpPr>
        <p:spPr>
          <a:xfrm>
            <a:off x="5188093" y="1744357"/>
            <a:ext cx="560017" cy="155587"/>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6"/>
          <p:cNvSpPr/>
          <p:nvPr/>
        </p:nvSpPr>
        <p:spPr>
          <a:xfrm>
            <a:off x="5168701" y="1888170"/>
            <a:ext cx="53428" cy="53250"/>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6"/>
          <p:cNvSpPr/>
          <p:nvPr/>
        </p:nvSpPr>
        <p:spPr>
          <a:xfrm>
            <a:off x="3388620" y="1625723"/>
            <a:ext cx="260520" cy="260520"/>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6"/>
          <p:cNvSpPr/>
          <p:nvPr/>
        </p:nvSpPr>
        <p:spPr>
          <a:xfrm>
            <a:off x="3397343" y="1648125"/>
            <a:ext cx="243094" cy="215775"/>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6"/>
          <p:cNvSpPr/>
          <p:nvPr/>
        </p:nvSpPr>
        <p:spPr>
          <a:xfrm>
            <a:off x="3518871" y="1670111"/>
            <a:ext cx="46490" cy="113260"/>
          </a:xfrm>
          <a:custGeom>
            <a:rect b="b" l="l" r="r" t="t"/>
            <a:pathLst>
              <a:path extrusionOk="0" fill="none" h="5713" w="2345">
                <a:moveTo>
                  <a:pt x="1" y="0"/>
                </a:moveTo>
                <a:lnTo>
                  <a:pt x="1" y="4332"/>
                </a:lnTo>
                <a:lnTo>
                  <a:pt x="2344" y="5713"/>
                </a:lnTo>
              </a:path>
            </a:pathLst>
          </a:custGeom>
          <a:solidFill>
            <a:schemeClr val="accent1"/>
          </a:solidFill>
          <a:ln cap="rnd"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6"/>
          <p:cNvSpPr/>
          <p:nvPr/>
        </p:nvSpPr>
        <p:spPr>
          <a:xfrm>
            <a:off x="4503232" y="1735237"/>
            <a:ext cx="233975" cy="174242"/>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6"/>
          <p:cNvSpPr/>
          <p:nvPr/>
        </p:nvSpPr>
        <p:spPr>
          <a:xfrm>
            <a:off x="4090908" y="3286641"/>
            <a:ext cx="233558" cy="174242"/>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6"/>
          <p:cNvSpPr/>
          <p:nvPr/>
        </p:nvSpPr>
        <p:spPr>
          <a:xfrm>
            <a:off x="3659095" y="2851081"/>
            <a:ext cx="334349" cy="290397"/>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6"/>
          <p:cNvSpPr/>
          <p:nvPr/>
        </p:nvSpPr>
        <p:spPr>
          <a:xfrm>
            <a:off x="5968770" y="3373753"/>
            <a:ext cx="229415" cy="151840"/>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6"/>
          <p:cNvSpPr/>
          <p:nvPr/>
        </p:nvSpPr>
        <p:spPr>
          <a:xfrm>
            <a:off x="5968770" y="3373753"/>
            <a:ext cx="229831" cy="122816"/>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6"/>
          <p:cNvSpPr/>
          <p:nvPr/>
        </p:nvSpPr>
        <p:spPr>
          <a:xfrm>
            <a:off x="2564388" y="2131385"/>
            <a:ext cx="274219" cy="111179"/>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6"/>
          <p:cNvSpPr/>
          <p:nvPr/>
        </p:nvSpPr>
        <p:spPr>
          <a:xfrm>
            <a:off x="2564388" y="2106504"/>
            <a:ext cx="191668" cy="136059"/>
          </a:xfrm>
          <a:custGeom>
            <a:rect b="b" l="l" r="r" t="t"/>
            <a:pathLst>
              <a:path extrusionOk="0" h="6863" w="9668">
                <a:moveTo>
                  <a:pt x="6926" y="0"/>
                </a:moveTo>
                <a:lnTo>
                  <a:pt x="1" y="6863"/>
                </a:lnTo>
                <a:lnTo>
                  <a:pt x="1" y="6863"/>
                </a:lnTo>
                <a:lnTo>
                  <a:pt x="9667" y="816"/>
                </a:lnTo>
                <a:lnTo>
                  <a:pt x="69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6"/>
          <p:cNvSpPr/>
          <p:nvPr/>
        </p:nvSpPr>
        <p:spPr>
          <a:xfrm>
            <a:off x="5990143" y="2710870"/>
            <a:ext cx="192897" cy="21831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6"/>
          <p:cNvSpPr/>
          <p:nvPr/>
        </p:nvSpPr>
        <p:spPr>
          <a:xfrm>
            <a:off x="4602378" y="2749456"/>
            <a:ext cx="101643" cy="10164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6"/>
          <p:cNvSpPr/>
          <p:nvPr/>
        </p:nvSpPr>
        <p:spPr>
          <a:xfrm>
            <a:off x="4581224" y="2861865"/>
            <a:ext cx="143533" cy="143969"/>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6"/>
          <p:cNvSpPr/>
          <p:nvPr/>
        </p:nvSpPr>
        <p:spPr>
          <a:xfrm>
            <a:off x="4527716" y="2249186"/>
            <a:ext cx="8307" cy="12470"/>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6"/>
          <p:cNvSpPr/>
          <p:nvPr/>
        </p:nvSpPr>
        <p:spPr>
          <a:xfrm>
            <a:off x="4529778" y="2228866"/>
            <a:ext cx="7910" cy="12054"/>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6"/>
          <p:cNvSpPr/>
          <p:nvPr/>
        </p:nvSpPr>
        <p:spPr>
          <a:xfrm>
            <a:off x="4531443" y="2208545"/>
            <a:ext cx="7494" cy="11637"/>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6"/>
          <p:cNvSpPr/>
          <p:nvPr/>
        </p:nvSpPr>
        <p:spPr>
          <a:xfrm>
            <a:off x="4515266" y="2310010"/>
            <a:ext cx="9972" cy="12629"/>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6"/>
          <p:cNvSpPr/>
          <p:nvPr/>
        </p:nvSpPr>
        <p:spPr>
          <a:xfrm>
            <a:off x="4520658" y="2289432"/>
            <a:ext cx="9139" cy="13283"/>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6"/>
          <p:cNvSpPr/>
          <p:nvPr/>
        </p:nvSpPr>
        <p:spPr>
          <a:xfrm>
            <a:off x="4524802" y="2269527"/>
            <a:ext cx="8743" cy="1245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6"/>
          <p:cNvSpPr/>
          <p:nvPr/>
        </p:nvSpPr>
        <p:spPr>
          <a:xfrm>
            <a:off x="4494529" y="2367821"/>
            <a:ext cx="11221" cy="12886"/>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6"/>
          <p:cNvSpPr/>
          <p:nvPr/>
        </p:nvSpPr>
        <p:spPr>
          <a:xfrm>
            <a:off x="4502399" y="2348749"/>
            <a:ext cx="10388" cy="12886"/>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6"/>
          <p:cNvSpPr/>
          <p:nvPr/>
        </p:nvSpPr>
        <p:spPr>
          <a:xfrm>
            <a:off x="4509041" y="2328428"/>
            <a:ext cx="10388" cy="13699"/>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6"/>
          <p:cNvSpPr/>
          <p:nvPr/>
        </p:nvSpPr>
        <p:spPr>
          <a:xfrm>
            <a:off x="4465485" y="2422162"/>
            <a:ext cx="12054" cy="13719"/>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6"/>
          <p:cNvSpPr/>
          <p:nvPr/>
        </p:nvSpPr>
        <p:spPr>
          <a:xfrm>
            <a:off x="4476686" y="2405112"/>
            <a:ext cx="11637" cy="13759"/>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6"/>
          <p:cNvSpPr/>
          <p:nvPr/>
        </p:nvSpPr>
        <p:spPr>
          <a:xfrm>
            <a:off x="4485806" y="2386496"/>
            <a:ext cx="11637" cy="13699"/>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6"/>
          <p:cNvSpPr/>
          <p:nvPr/>
        </p:nvSpPr>
        <p:spPr>
          <a:xfrm>
            <a:off x="4429819" y="2473192"/>
            <a:ext cx="12450" cy="12886"/>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6"/>
          <p:cNvSpPr/>
          <p:nvPr/>
        </p:nvSpPr>
        <p:spPr>
          <a:xfrm>
            <a:off x="4442250" y="2456598"/>
            <a:ext cx="12886" cy="13303"/>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6"/>
          <p:cNvSpPr/>
          <p:nvPr/>
        </p:nvSpPr>
        <p:spPr>
          <a:xfrm>
            <a:off x="4454700" y="2440381"/>
            <a:ext cx="12054" cy="12926"/>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6"/>
          <p:cNvSpPr/>
          <p:nvPr/>
        </p:nvSpPr>
        <p:spPr>
          <a:xfrm>
            <a:off x="4386680" y="2517580"/>
            <a:ext cx="13283" cy="13283"/>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6"/>
          <p:cNvSpPr/>
          <p:nvPr/>
        </p:nvSpPr>
        <p:spPr>
          <a:xfrm>
            <a:off x="4402024" y="2504258"/>
            <a:ext cx="12866" cy="12926"/>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6"/>
          <p:cNvSpPr/>
          <p:nvPr/>
        </p:nvSpPr>
        <p:spPr>
          <a:xfrm>
            <a:off x="4415704" y="2488537"/>
            <a:ext cx="13303" cy="13303"/>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6"/>
          <p:cNvSpPr/>
          <p:nvPr/>
        </p:nvSpPr>
        <p:spPr>
          <a:xfrm>
            <a:off x="4338148" y="2556577"/>
            <a:ext cx="12866" cy="1203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6"/>
          <p:cNvSpPr/>
          <p:nvPr/>
        </p:nvSpPr>
        <p:spPr>
          <a:xfrm>
            <a:off x="4354741" y="2543710"/>
            <a:ext cx="13283" cy="12886"/>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6"/>
          <p:cNvSpPr/>
          <p:nvPr/>
        </p:nvSpPr>
        <p:spPr>
          <a:xfrm>
            <a:off x="4370919" y="2531676"/>
            <a:ext cx="12866" cy="12470"/>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6"/>
          <p:cNvSpPr/>
          <p:nvPr/>
        </p:nvSpPr>
        <p:spPr>
          <a:xfrm>
            <a:off x="4284620" y="2587682"/>
            <a:ext cx="13719" cy="11637"/>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6"/>
          <p:cNvSpPr/>
          <p:nvPr/>
        </p:nvSpPr>
        <p:spPr>
          <a:xfrm>
            <a:off x="4302879" y="2577730"/>
            <a:ext cx="13303" cy="12054"/>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6"/>
          <p:cNvSpPr/>
          <p:nvPr/>
        </p:nvSpPr>
        <p:spPr>
          <a:xfrm>
            <a:off x="4321138" y="2567362"/>
            <a:ext cx="13283" cy="1203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6"/>
          <p:cNvSpPr/>
          <p:nvPr/>
        </p:nvSpPr>
        <p:spPr>
          <a:xfrm>
            <a:off x="4227801" y="2610918"/>
            <a:ext cx="13283" cy="10388"/>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6"/>
          <p:cNvSpPr/>
          <p:nvPr/>
        </p:nvSpPr>
        <p:spPr>
          <a:xfrm>
            <a:off x="4246872" y="2604613"/>
            <a:ext cx="12886" cy="10468"/>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6"/>
          <p:cNvSpPr/>
          <p:nvPr/>
        </p:nvSpPr>
        <p:spPr>
          <a:xfrm>
            <a:off x="4265964" y="2596386"/>
            <a:ext cx="12886" cy="11221"/>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6"/>
          <p:cNvSpPr/>
          <p:nvPr/>
        </p:nvSpPr>
        <p:spPr>
          <a:xfrm>
            <a:off x="4167651" y="2626679"/>
            <a:ext cx="12470" cy="8723"/>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6"/>
          <p:cNvSpPr/>
          <p:nvPr/>
        </p:nvSpPr>
        <p:spPr>
          <a:xfrm>
            <a:off x="4187555" y="2621703"/>
            <a:ext cx="13303" cy="9556"/>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6"/>
          <p:cNvSpPr/>
          <p:nvPr/>
        </p:nvSpPr>
        <p:spPr>
          <a:xfrm>
            <a:off x="4207896" y="2617143"/>
            <a:ext cx="12450" cy="9972"/>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6"/>
          <p:cNvSpPr/>
          <p:nvPr/>
        </p:nvSpPr>
        <p:spPr>
          <a:xfrm>
            <a:off x="4106252" y="2633320"/>
            <a:ext cx="12054" cy="6641"/>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6"/>
          <p:cNvSpPr/>
          <p:nvPr/>
        </p:nvSpPr>
        <p:spPr>
          <a:xfrm>
            <a:off x="4126989" y="2631655"/>
            <a:ext cx="12054" cy="7890"/>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6"/>
          <p:cNvSpPr/>
          <p:nvPr/>
        </p:nvSpPr>
        <p:spPr>
          <a:xfrm>
            <a:off x="4147330" y="2629573"/>
            <a:ext cx="12450" cy="8326"/>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6"/>
          <p:cNvSpPr/>
          <p:nvPr/>
        </p:nvSpPr>
        <p:spPr>
          <a:xfrm>
            <a:off x="4044457" y="2629573"/>
            <a:ext cx="12034" cy="8326"/>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6"/>
          <p:cNvSpPr/>
          <p:nvPr/>
        </p:nvSpPr>
        <p:spPr>
          <a:xfrm>
            <a:off x="4064778" y="2631655"/>
            <a:ext cx="12470" cy="7890"/>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6"/>
          <p:cNvSpPr/>
          <p:nvPr/>
        </p:nvSpPr>
        <p:spPr>
          <a:xfrm>
            <a:off x="4085515" y="2632904"/>
            <a:ext cx="12054" cy="7058"/>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6"/>
          <p:cNvSpPr/>
          <p:nvPr/>
        </p:nvSpPr>
        <p:spPr>
          <a:xfrm>
            <a:off x="3983059" y="2617143"/>
            <a:ext cx="12470" cy="9972"/>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6"/>
          <p:cNvSpPr/>
          <p:nvPr/>
        </p:nvSpPr>
        <p:spPr>
          <a:xfrm>
            <a:off x="4003379" y="2622535"/>
            <a:ext cx="13303" cy="9139"/>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6"/>
          <p:cNvSpPr/>
          <p:nvPr/>
        </p:nvSpPr>
        <p:spPr>
          <a:xfrm>
            <a:off x="4023720" y="2626679"/>
            <a:ext cx="12450" cy="8723"/>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6"/>
          <p:cNvSpPr/>
          <p:nvPr/>
        </p:nvSpPr>
        <p:spPr>
          <a:xfrm>
            <a:off x="3924574" y="2595969"/>
            <a:ext cx="13283" cy="1080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6"/>
          <p:cNvSpPr/>
          <p:nvPr/>
        </p:nvSpPr>
        <p:spPr>
          <a:xfrm>
            <a:off x="3944062" y="2604276"/>
            <a:ext cx="12886" cy="10388"/>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6"/>
          <p:cNvSpPr/>
          <p:nvPr/>
        </p:nvSpPr>
        <p:spPr>
          <a:xfrm>
            <a:off x="3963570" y="2610918"/>
            <a:ext cx="13699" cy="10388"/>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6"/>
          <p:cNvSpPr/>
          <p:nvPr/>
        </p:nvSpPr>
        <p:spPr>
          <a:xfrm>
            <a:off x="3869817" y="2567362"/>
            <a:ext cx="13283" cy="1203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6"/>
          <p:cNvSpPr/>
          <p:nvPr/>
        </p:nvSpPr>
        <p:spPr>
          <a:xfrm>
            <a:off x="3887660" y="2578563"/>
            <a:ext cx="13283" cy="11617"/>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6"/>
          <p:cNvSpPr/>
          <p:nvPr/>
        </p:nvSpPr>
        <p:spPr>
          <a:xfrm>
            <a:off x="3905899" y="2587682"/>
            <a:ext cx="13719" cy="11637"/>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6"/>
          <p:cNvSpPr/>
          <p:nvPr/>
        </p:nvSpPr>
        <p:spPr>
          <a:xfrm>
            <a:off x="3819620" y="2531260"/>
            <a:ext cx="12886" cy="12470"/>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6"/>
          <p:cNvSpPr/>
          <p:nvPr/>
        </p:nvSpPr>
        <p:spPr>
          <a:xfrm>
            <a:off x="3835797" y="2544126"/>
            <a:ext cx="13303" cy="12886"/>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6"/>
          <p:cNvSpPr/>
          <p:nvPr/>
        </p:nvSpPr>
        <p:spPr>
          <a:xfrm>
            <a:off x="3851974" y="2556160"/>
            <a:ext cx="13303" cy="12054"/>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6"/>
          <p:cNvSpPr/>
          <p:nvPr/>
        </p:nvSpPr>
        <p:spPr>
          <a:xfrm>
            <a:off x="3774815" y="2488537"/>
            <a:ext cx="13303" cy="13303"/>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6"/>
          <p:cNvSpPr/>
          <p:nvPr/>
        </p:nvSpPr>
        <p:spPr>
          <a:xfrm>
            <a:off x="3788930" y="2503881"/>
            <a:ext cx="12866" cy="12886"/>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6"/>
          <p:cNvSpPr/>
          <p:nvPr/>
        </p:nvSpPr>
        <p:spPr>
          <a:xfrm>
            <a:off x="3803859" y="2517580"/>
            <a:ext cx="13303" cy="13283"/>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6"/>
          <p:cNvSpPr/>
          <p:nvPr/>
        </p:nvSpPr>
        <p:spPr>
          <a:xfrm>
            <a:off x="3737068" y="2440004"/>
            <a:ext cx="12173" cy="12886"/>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6"/>
          <p:cNvSpPr/>
          <p:nvPr/>
        </p:nvSpPr>
        <p:spPr>
          <a:xfrm>
            <a:off x="3749101" y="2456598"/>
            <a:ext cx="12886" cy="13303"/>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6"/>
          <p:cNvSpPr/>
          <p:nvPr/>
        </p:nvSpPr>
        <p:spPr>
          <a:xfrm>
            <a:off x="3761968" y="2472775"/>
            <a:ext cx="12450" cy="12886"/>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6"/>
          <p:cNvSpPr/>
          <p:nvPr/>
        </p:nvSpPr>
        <p:spPr>
          <a:xfrm>
            <a:off x="3706378" y="2386496"/>
            <a:ext cx="11637" cy="13699"/>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6"/>
          <p:cNvSpPr/>
          <p:nvPr/>
        </p:nvSpPr>
        <p:spPr>
          <a:xfrm>
            <a:off x="3715914" y="2404755"/>
            <a:ext cx="12054" cy="13283"/>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6"/>
          <p:cNvSpPr/>
          <p:nvPr/>
        </p:nvSpPr>
        <p:spPr>
          <a:xfrm>
            <a:off x="3726283" y="2422994"/>
            <a:ext cx="12054" cy="13303"/>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6"/>
          <p:cNvSpPr/>
          <p:nvPr/>
        </p:nvSpPr>
        <p:spPr>
          <a:xfrm>
            <a:off x="3684392" y="2329657"/>
            <a:ext cx="10388" cy="13303"/>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6"/>
          <p:cNvSpPr/>
          <p:nvPr/>
        </p:nvSpPr>
        <p:spPr>
          <a:xfrm>
            <a:off x="3690617" y="2348749"/>
            <a:ext cx="10805" cy="12886"/>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6"/>
          <p:cNvSpPr/>
          <p:nvPr/>
        </p:nvSpPr>
        <p:spPr>
          <a:xfrm>
            <a:off x="3698488" y="2367821"/>
            <a:ext cx="11221" cy="12886"/>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6"/>
          <p:cNvSpPr/>
          <p:nvPr/>
        </p:nvSpPr>
        <p:spPr>
          <a:xfrm>
            <a:off x="3670296" y="2269527"/>
            <a:ext cx="9139" cy="1245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6"/>
          <p:cNvSpPr/>
          <p:nvPr/>
        </p:nvSpPr>
        <p:spPr>
          <a:xfrm>
            <a:off x="3674440" y="2289432"/>
            <a:ext cx="9139" cy="13283"/>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6"/>
          <p:cNvSpPr/>
          <p:nvPr/>
        </p:nvSpPr>
        <p:spPr>
          <a:xfrm>
            <a:off x="3678583" y="2309753"/>
            <a:ext cx="9972" cy="12470"/>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6"/>
          <p:cNvSpPr/>
          <p:nvPr/>
        </p:nvSpPr>
        <p:spPr>
          <a:xfrm>
            <a:off x="3665717" y="2208128"/>
            <a:ext cx="7078" cy="12054"/>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6"/>
          <p:cNvSpPr/>
          <p:nvPr/>
        </p:nvSpPr>
        <p:spPr>
          <a:xfrm>
            <a:off x="3666133" y="2228866"/>
            <a:ext cx="7910" cy="12054"/>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6"/>
          <p:cNvSpPr/>
          <p:nvPr/>
        </p:nvSpPr>
        <p:spPr>
          <a:xfrm>
            <a:off x="3667798" y="2249186"/>
            <a:ext cx="8326" cy="12054"/>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6"/>
          <p:cNvSpPr/>
          <p:nvPr/>
        </p:nvSpPr>
        <p:spPr>
          <a:xfrm>
            <a:off x="3667798" y="1770070"/>
            <a:ext cx="867800" cy="433930"/>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6"/>
          <p:cNvSpPr/>
          <p:nvPr/>
        </p:nvSpPr>
        <p:spPr>
          <a:xfrm>
            <a:off x="3647894" y="2192784"/>
            <a:ext cx="42743" cy="42326"/>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6"/>
          <p:cNvSpPr/>
          <p:nvPr/>
        </p:nvSpPr>
        <p:spPr>
          <a:xfrm>
            <a:off x="4085099" y="2614645"/>
            <a:ext cx="42326" cy="42743"/>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6"/>
          <p:cNvSpPr/>
          <p:nvPr/>
        </p:nvSpPr>
        <p:spPr>
          <a:xfrm>
            <a:off x="4512371" y="2192784"/>
            <a:ext cx="42326" cy="42326"/>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6"/>
          <p:cNvSpPr/>
          <p:nvPr/>
        </p:nvSpPr>
        <p:spPr>
          <a:xfrm>
            <a:off x="3741231" y="1848895"/>
            <a:ext cx="730075" cy="73049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6"/>
          <p:cNvSpPr/>
          <p:nvPr/>
        </p:nvSpPr>
        <p:spPr>
          <a:xfrm>
            <a:off x="4693638" y="2067648"/>
            <a:ext cx="273367" cy="27104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6"/>
          <p:cNvSpPr/>
          <p:nvPr/>
        </p:nvSpPr>
        <p:spPr>
          <a:xfrm>
            <a:off x="4706901" y="2079801"/>
            <a:ext cx="155170" cy="14012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6"/>
          <p:cNvSpPr/>
          <p:nvPr/>
        </p:nvSpPr>
        <p:spPr>
          <a:xfrm>
            <a:off x="2986268" y="2696781"/>
            <a:ext cx="283735" cy="176720"/>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6"/>
          <p:cNvSpPr/>
          <p:nvPr/>
        </p:nvSpPr>
        <p:spPr>
          <a:xfrm>
            <a:off x="3010732" y="2720412"/>
            <a:ext cx="85049" cy="32394"/>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6"/>
          <p:cNvSpPr/>
          <p:nvPr/>
        </p:nvSpPr>
        <p:spPr>
          <a:xfrm>
            <a:off x="3010732" y="2769361"/>
            <a:ext cx="85049" cy="8009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6"/>
          <p:cNvSpPr/>
          <p:nvPr/>
        </p:nvSpPr>
        <p:spPr>
          <a:xfrm>
            <a:off x="3116519" y="2724992"/>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6"/>
          <p:cNvSpPr/>
          <p:nvPr/>
        </p:nvSpPr>
        <p:spPr>
          <a:xfrm>
            <a:off x="3116519" y="274239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6"/>
          <p:cNvSpPr/>
          <p:nvPr/>
        </p:nvSpPr>
        <p:spPr>
          <a:xfrm>
            <a:off x="3116519" y="275940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6"/>
          <p:cNvSpPr/>
          <p:nvPr/>
        </p:nvSpPr>
        <p:spPr>
          <a:xfrm>
            <a:off x="3116519" y="2776419"/>
            <a:ext cx="133165" cy="20"/>
          </a:xfrm>
          <a:custGeom>
            <a:rect b="b" l="l" r="r" t="t"/>
            <a:pathLst>
              <a:path extrusionOk="0" fill="none" h="1" w="6717">
                <a:moveTo>
                  <a:pt x="0" y="1"/>
                </a:moveTo>
                <a:lnTo>
                  <a:pt x="6717" y="1"/>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6"/>
          <p:cNvSpPr/>
          <p:nvPr/>
        </p:nvSpPr>
        <p:spPr>
          <a:xfrm>
            <a:off x="3116519" y="279342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6"/>
          <p:cNvSpPr/>
          <p:nvPr/>
        </p:nvSpPr>
        <p:spPr>
          <a:xfrm>
            <a:off x="3116519" y="2810439"/>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6"/>
          <p:cNvSpPr/>
          <p:nvPr/>
        </p:nvSpPr>
        <p:spPr>
          <a:xfrm>
            <a:off x="3116519" y="282786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6"/>
          <p:cNvSpPr/>
          <p:nvPr/>
        </p:nvSpPr>
        <p:spPr>
          <a:xfrm>
            <a:off x="3116519" y="2844875"/>
            <a:ext cx="133165" cy="20"/>
          </a:xfrm>
          <a:custGeom>
            <a:rect b="b" l="l" r="r" t="t"/>
            <a:pathLst>
              <a:path extrusionOk="0" fill="none" h="1" w="6717">
                <a:moveTo>
                  <a:pt x="0" y="0"/>
                </a:moveTo>
                <a:lnTo>
                  <a:pt x="6717" y="0"/>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6"/>
          <p:cNvSpPr/>
          <p:nvPr/>
        </p:nvSpPr>
        <p:spPr>
          <a:xfrm>
            <a:off x="3126888" y="2623764"/>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6"/>
          <p:cNvSpPr/>
          <p:nvPr/>
        </p:nvSpPr>
        <p:spPr>
          <a:xfrm>
            <a:off x="3126888" y="2635798"/>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6"/>
          <p:cNvSpPr/>
          <p:nvPr/>
        </p:nvSpPr>
        <p:spPr>
          <a:xfrm>
            <a:off x="3126888" y="264741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6"/>
          <p:cNvSpPr/>
          <p:nvPr/>
        </p:nvSpPr>
        <p:spPr>
          <a:xfrm>
            <a:off x="3126888" y="2589348"/>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6"/>
          <p:cNvSpPr/>
          <p:nvPr/>
        </p:nvSpPr>
        <p:spPr>
          <a:xfrm>
            <a:off x="3126888" y="260054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6"/>
          <p:cNvSpPr/>
          <p:nvPr/>
        </p:nvSpPr>
        <p:spPr>
          <a:xfrm>
            <a:off x="3126888" y="2612147"/>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6"/>
          <p:cNvSpPr/>
          <p:nvPr/>
        </p:nvSpPr>
        <p:spPr>
          <a:xfrm>
            <a:off x="3126888" y="2554079"/>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6"/>
          <p:cNvSpPr/>
          <p:nvPr/>
        </p:nvSpPr>
        <p:spPr>
          <a:xfrm>
            <a:off x="3126888" y="256528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6"/>
          <p:cNvSpPr/>
          <p:nvPr/>
        </p:nvSpPr>
        <p:spPr>
          <a:xfrm>
            <a:off x="3126888" y="257731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6"/>
          <p:cNvSpPr/>
          <p:nvPr/>
        </p:nvSpPr>
        <p:spPr>
          <a:xfrm>
            <a:off x="3126888" y="251882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6"/>
          <p:cNvSpPr/>
          <p:nvPr/>
        </p:nvSpPr>
        <p:spPr>
          <a:xfrm>
            <a:off x="3126888" y="2530427"/>
            <a:ext cx="4163" cy="7078"/>
          </a:xfrm>
          <a:custGeom>
            <a:rect b="b" l="l" r="r" t="t"/>
            <a:pathLst>
              <a:path extrusionOk="0" h="357" w="210">
                <a:moveTo>
                  <a:pt x="0" y="1"/>
                </a:moveTo>
                <a:lnTo>
                  <a:pt x="209" y="1"/>
                </a:lnTo>
                <a:lnTo>
                  <a:pt x="209" y="357"/>
                </a:lnTo>
                <a:lnTo>
                  <a:pt x="0"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6"/>
          <p:cNvSpPr/>
          <p:nvPr/>
        </p:nvSpPr>
        <p:spPr>
          <a:xfrm>
            <a:off x="3126888" y="254204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6"/>
          <p:cNvSpPr/>
          <p:nvPr/>
        </p:nvSpPr>
        <p:spPr>
          <a:xfrm>
            <a:off x="3126888" y="248356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6"/>
          <p:cNvSpPr/>
          <p:nvPr/>
        </p:nvSpPr>
        <p:spPr>
          <a:xfrm>
            <a:off x="3126888" y="249559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6"/>
          <p:cNvSpPr/>
          <p:nvPr/>
        </p:nvSpPr>
        <p:spPr>
          <a:xfrm>
            <a:off x="3126888" y="250679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6"/>
          <p:cNvSpPr/>
          <p:nvPr/>
        </p:nvSpPr>
        <p:spPr>
          <a:xfrm>
            <a:off x="3126888" y="2448727"/>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6"/>
          <p:cNvSpPr/>
          <p:nvPr/>
        </p:nvSpPr>
        <p:spPr>
          <a:xfrm>
            <a:off x="3126888" y="246032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6"/>
          <p:cNvSpPr/>
          <p:nvPr/>
        </p:nvSpPr>
        <p:spPr>
          <a:xfrm>
            <a:off x="3126888" y="2471943"/>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6"/>
          <p:cNvSpPr/>
          <p:nvPr/>
        </p:nvSpPr>
        <p:spPr>
          <a:xfrm>
            <a:off x="3125639" y="2413458"/>
            <a:ext cx="4580" cy="6661"/>
          </a:xfrm>
          <a:custGeom>
            <a:rect b="b" l="l" r="r" t="t"/>
            <a:pathLst>
              <a:path extrusionOk="0" h="336" w="231">
                <a:moveTo>
                  <a:pt x="42" y="335"/>
                </a:moveTo>
                <a:lnTo>
                  <a:pt x="231" y="335"/>
                </a:lnTo>
                <a:lnTo>
                  <a:pt x="210" y="1"/>
                </a:lnTo>
                <a:lnTo>
                  <a:pt x="0" y="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6"/>
          <p:cNvSpPr/>
          <p:nvPr/>
        </p:nvSpPr>
        <p:spPr>
          <a:xfrm>
            <a:off x="3126888" y="2425492"/>
            <a:ext cx="3331" cy="6245"/>
          </a:xfrm>
          <a:custGeom>
            <a:rect b="b" l="l" r="r" t="t"/>
            <a:pathLst>
              <a:path extrusionOk="0" h="315" w="168">
                <a:moveTo>
                  <a:pt x="0" y="314"/>
                </a:moveTo>
                <a:lnTo>
                  <a:pt x="168" y="314"/>
                </a:lnTo>
                <a:lnTo>
                  <a:pt x="168" y="0"/>
                </a:lnTo>
                <a:lnTo>
                  <a:pt x="0" y="0"/>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6"/>
          <p:cNvSpPr/>
          <p:nvPr/>
        </p:nvSpPr>
        <p:spPr>
          <a:xfrm>
            <a:off x="3126888" y="2436694"/>
            <a:ext cx="4163" cy="7058"/>
          </a:xfrm>
          <a:custGeom>
            <a:rect b="b" l="l" r="r" t="t"/>
            <a:pathLst>
              <a:path extrusionOk="0" h="356" w="210">
                <a:moveTo>
                  <a:pt x="0" y="0"/>
                </a:moveTo>
                <a:lnTo>
                  <a:pt x="209" y="0"/>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6"/>
          <p:cNvSpPr/>
          <p:nvPr/>
        </p:nvSpPr>
        <p:spPr>
          <a:xfrm>
            <a:off x="3122724" y="2378209"/>
            <a:ext cx="4599" cy="7474"/>
          </a:xfrm>
          <a:custGeom>
            <a:rect b="b" l="l" r="r" t="t"/>
            <a:pathLst>
              <a:path extrusionOk="0" h="377" w="232">
                <a:moveTo>
                  <a:pt x="22" y="377"/>
                </a:moveTo>
                <a:lnTo>
                  <a:pt x="231" y="335"/>
                </a:lnTo>
                <a:lnTo>
                  <a:pt x="189" y="0"/>
                </a:lnTo>
                <a:lnTo>
                  <a:pt x="1" y="2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6"/>
          <p:cNvSpPr/>
          <p:nvPr/>
        </p:nvSpPr>
        <p:spPr>
          <a:xfrm>
            <a:off x="3124390" y="2390223"/>
            <a:ext cx="4580" cy="6661"/>
          </a:xfrm>
          <a:custGeom>
            <a:rect b="b" l="l" r="r" t="t"/>
            <a:pathLst>
              <a:path extrusionOk="0" h="336" w="231">
                <a:moveTo>
                  <a:pt x="42" y="336"/>
                </a:moveTo>
                <a:lnTo>
                  <a:pt x="231" y="315"/>
                </a:lnTo>
                <a:lnTo>
                  <a:pt x="168" y="1"/>
                </a:lnTo>
                <a:lnTo>
                  <a:pt x="1" y="2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6"/>
          <p:cNvSpPr/>
          <p:nvPr/>
        </p:nvSpPr>
        <p:spPr>
          <a:xfrm>
            <a:off x="3125222" y="2401424"/>
            <a:ext cx="4163" cy="7078"/>
          </a:xfrm>
          <a:custGeom>
            <a:rect b="b" l="l" r="r" t="t"/>
            <a:pathLst>
              <a:path extrusionOk="0" h="357" w="210">
                <a:moveTo>
                  <a:pt x="21" y="356"/>
                </a:moveTo>
                <a:lnTo>
                  <a:pt x="210" y="356"/>
                </a:lnTo>
                <a:lnTo>
                  <a:pt x="210" y="1"/>
                </a:lnTo>
                <a:lnTo>
                  <a:pt x="0" y="4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6"/>
          <p:cNvSpPr/>
          <p:nvPr/>
        </p:nvSpPr>
        <p:spPr>
          <a:xfrm>
            <a:off x="3114437" y="2344189"/>
            <a:ext cx="5412" cy="7058"/>
          </a:xfrm>
          <a:custGeom>
            <a:rect b="b" l="l" r="r" t="t"/>
            <a:pathLst>
              <a:path extrusionOk="0" h="356" w="273">
                <a:moveTo>
                  <a:pt x="105" y="356"/>
                </a:moveTo>
                <a:lnTo>
                  <a:pt x="272" y="314"/>
                </a:lnTo>
                <a:lnTo>
                  <a:pt x="210" y="0"/>
                </a:lnTo>
                <a:lnTo>
                  <a:pt x="0" y="4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6"/>
          <p:cNvSpPr/>
          <p:nvPr/>
        </p:nvSpPr>
        <p:spPr>
          <a:xfrm>
            <a:off x="3117332" y="2355390"/>
            <a:ext cx="5412" cy="7474"/>
          </a:xfrm>
          <a:custGeom>
            <a:rect b="b" l="l" r="r" t="t"/>
            <a:pathLst>
              <a:path extrusionOk="0" h="377" w="273">
                <a:moveTo>
                  <a:pt x="85" y="377"/>
                </a:moveTo>
                <a:lnTo>
                  <a:pt x="273" y="314"/>
                </a:lnTo>
                <a:lnTo>
                  <a:pt x="189"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6"/>
          <p:cNvSpPr/>
          <p:nvPr/>
        </p:nvSpPr>
        <p:spPr>
          <a:xfrm>
            <a:off x="3120663" y="2367008"/>
            <a:ext cx="4580" cy="6641"/>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6"/>
          <p:cNvSpPr/>
          <p:nvPr/>
        </p:nvSpPr>
        <p:spPr>
          <a:xfrm>
            <a:off x="3102404" y="2311002"/>
            <a:ext cx="6245" cy="7078"/>
          </a:xfrm>
          <a:custGeom>
            <a:rect b="b" l="l" r="r" t="t"/>
            <a:pathLst>
              <a:path extrusionOk="0" h="357" w="315">
                <a:moveTo>
                  <a:pt x="126" y="356"/>
                </a:moveTo>
                <a:lnTo>
                  <a:pt x="315" y="272"/>
                </a:lnTo>
                <a:lnTo>
                  <a:pt x="168"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6"/>
          <p:cNvSpPr/>
          <p:nvPr/>
        </p:nvSpPr>
        <p:spPr>
          <a:xfrm>
            <a:off x="3106547" y="2321786"/>
            <a:ext cx="6245" cy="7078"/>
          </a:xfrm>
          <a:custGeom>
            <a:rect b="b" l="l" r="r" t="t"/>
            <a:pathLst>
              <a:path extrusionOk="0" h="357" w="315">
                <a:moveTo>
                  <a:pt x="126" y="356"/>
                </a:moveTo>
                <a:lnTo>
                  <a:pt x="315" y="314"/>
                </a:lnTo>
                <a:lnTo>
                  <a:pt x="189" y="0"/>
                </a:lnTo>
                <a:lnTo>
                  <a:pt x="1"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6"/>
          <p:cNvSpPr/>
          <p:nvPr/>
        </p:nvSpPr>
        <p:spPr>
          <a:xfrm>
            <a:off x="3110710" y="2332571"/>
            <a:ext cx="5829" cy="7494"/>
          </a:xfrm>
          <a:custGeom>
            <a:rect b="b" l="l" r="r" t="t"/>
            <a:pathLst>
              <a:path extrusionOk="0" h="378" w="294">
                <a:moveTo>
                  <a:pt x="105" y="377"/>
                </a:moveTo>
                <a:lnTo>
                  <a:pt x="293" y="314"/>
                </a:lnTo>
                <a:lnTo>
                  <a:pt x="188" y="0"/>
                </a:lnTo>
                <a:lnTo>
                  <a:pt x="0"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6"/>
          <p:cNvSpPr/>
          <p:nvPr/>
        </p:nvSpPr>
        <p:spPr>
          <a:xfrm>
            <a:off x="3085810" y="2279896"/>
            <a:ext cx="6661" cy="7058"/>
          </a:xfrm>
          <a:custGeom>
            <a:rect b="b" l="l" r="r" t="t"/>
            <a:pathLst>
              <a:path extrusionOk="0" h="356" w="336">
                <a:moveTo>
                  <a:pt x="147" y="356"/>
                </a:moveTo>
                <a:lnTo>
                  <a:pt x="335" y="272"/>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6"/>
          <p:cNvSpPr/>
          <p:nvPr/>
        </p:nvSpPr>
        <p:spPr>
          <a:xfrm>
            <a:off x="3091619" y="2290264"/>
            <a:ext cx="6661" cy="7058"/>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6"/>
          <p:cNvSpPr/>
          <p:nvPr/>
        </p:nvSpPr>
        <p:spPr>
          <a:xfrm>
            <a:off x="3097427" y="2299800"/>
            <a:ext cx="6245" cy="7890"/>
          </a:xfrm>
          <a:custGeom>
            <a:rect b="b" l="l" r="r" t="t"/>
            <a:pathLst>
              <a:path extrusionOk="0" h="398" w="315">
                <a:moveTo>
                  <a:pt x="126" y="398"/>
                </a:moveTo>
                <a:lnTo>
                  <a:pt x="314" y="314"/>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6"/>
          <p:cNvSpPr/>
          <p:nvPr/>
        </p:nvSpPr>
        <p:spPr>
          <a:xfrm>
            <a:off x="3065489" y="2250852"/>
            <a:ext cx="7494" cy="7078"/>
          </a:xfrm>
          <a:custGeom>
            <a:rect b="b" l="l" r="r" t="t"/>
            <a:pathLst>
              <a:path extrusionOk="0" h="357" w="378">
                <a:moveTo>
                  <a:pt x="210" y="356"/>
                </a:moveTo>
                <a:lnTo>
                  <a:pt x="377" y="252"/>
                </a:lnTo>
                <a:lnTo>
                  <a:pt x="168" y="0"/>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6"/>
          <p:cNvSpPr/>
          <p:nvPr/>
        </p:nvSpPr>
        <p:spPr>
          <a:xfrm>
            <a:off x="3072963" y="2259971"/>
            <a:ext cx="6641" cy="7494"/>
          </a:xfrm>
          <a:custGeom>
            <a:rect b="b" l="l" r="r" t="t"/>
            <a:pathLst>
              <a:path extrusionOk="0" h="378" w="335">
                <a:moveTo>
                  <a:pt x="188" y="377"/>
                </a:moveTo>
                <a:lnTo>
                  <a:pt x="335" y="273"/>
                </a:lnTo>
                <a:lnTo>
                  <a:pt x="147" y="1"/>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6"/>
          <p:cNvSpPr/>
          <p:nvPr/>
        </p:nvSpPr>
        <p:spPr>
          <a:xfrm>
            <a:off x="3079585" y="2269527"/>
            <a:ext cx="6661" cy="7474"/>
          </a:xfrm>
          <a:custGeom>
            <a:rect b="b" l="l" r="r" t="t"/>
            <a:pathLst>
              <a:path extrusionOk="0" h="377" w="336">
                <a:moveTo>
                  <a:pt x="189" y="377"/>
                </a:moveTo>
                <a:lnTo>
                  <a:pt x="336" y="272"/>
                </a:lnTo>
                <a:lnTo>
                  <a:pt x="168"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6"/>
          <p:cNvSpPr/>
          <p:nvPr/>
        </p:nvSpPr>
        <p:spPr>
          <a:xfrm>
            <a:off x="3042254" y="2224306"/>
            <a:ext cx="7494" cy="7078"/>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6"/>
          <p:cNvSpPr/>
          <p:nvPr/>
        </p:nvSpPr>
        <p:spPr>
          <a:xfrm>
            <a:off x="3050561" y="2233009"/>
            <a:ext cx="7058" cy="7494"/>
          </a:xfrm>
          <a:custGeom>
            <a:rect b="b" l="l" r="r" t="t"/>
            <a:pathLst>
              <a:path extrusionOk="0" h="378" w="356">
                <a:moveTo>
                  <a:pt x="209" y="377"/>
                </a:moveTo>
                <a:lnTo>
                  <a:pt x="356" y="231"/>
                </a:lnTo>
                <a:lnTo>
                  <a:pt x="126" y="1"/>
                </a:lnTo>
                <a:lnTo>
                  <a:pt x="0"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6"/>
          <p:cNvSpPr/>
          <p:nvPr/>
        </p:nvSpPr>
        <p:spPr>
          <a:xfrm>
            <a:off x="3058431" y="2241316"/>
            <a:ext cx="7078" cy="7890"/>
          </a:xfrm>
          <a:custGeom>
            <a:rect b="b" l="l" r="r" t="t"/>
            <a:pathLst>
              <a:path extrusionOk="0" h="398" w="357">
                <a:moveTo>
                  <a:pt x="210" y="398"/>
                </a:moveTo>
                <a:lnTo>
                  <a:pt x="356" y="272"/>
                </a:lnTo>
                <a:lnTo>
                  <a:pt x="126" y="0"/>
                </a:lnTo>
                <a:lnTo>
                  <a:pt x="1"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6"/>
          <p:cNvSpPr/>
          <p:nvPr/>
        </p:nvSpPr>
        <p:spPr>
          <a:xfrm>
            <a:off x="3015708" y="2201487"/>
            <a:ext cx="7494" cy="7078"/>
          </a:xfrm>
          <a:custGeom>
            <a:rect b="b" l="l" r="r" t="t"/>
            <a:pathLst>
              <a:path extrusionOk="0" h="357" w="378">
                <a:moveTo>
                  <a:pt x="273" y="356"/>
                </a:moveTo>
                <a:lnTo>
                  <a:pt x="377" y="210"/>
                </a:lnTo>
                <a:lnTo>
                  <a:pt x="105" y="1"/>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6"/>
          <p:cNvSpPr/>
          <p:nvPr/>
        </p:nvSpPr>
        <p:spPr>
          <a:xfrm>
            <a:off x="3024828" y="2208545"/>
            <a:ext cx="7494" cy="7474"/>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6"/>
          <p:cNvSpPr/>
          <p:nvPr/>
        </p:nvSpPr>
        <p:spPr>
          <a:xfrm>
            <a:off x="3033551" y="2216415"/>
            <a:ext cx="7890" cy="7494"/>
          </a:xfrm>
          <a:custGeom>
            <a:rect b="b" l="l" r="r" t="t"/>
            <a:pathLst>
              <a:path extrusionOk="0" h="378" w="398">
                <a:moveTo>
                  <a:pt x="251" y="377"/>
                </a:moveTo>
                <a:lnTo>
                  <a:pt x="398" y="231"/>
                </a:lnTo>
                <a:lnTo>
                  <a:pt x="126" y="1"/>
                </a:lnTo>
                <a:lnTo>
                  <a:pt x="0" y="16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6"/>
          <p:cNvSpPr/>
          <p:nvPr/>
        </p:nvSpPr>
        <p:spPr>
          <a:xfrm>
            <a:off x="2986664" y="2182415"/>
            <a:ext cx="7494" cy="6641"/>
          </a:xfrm>
          <a:custGeom>
            <a:rect b="b" l="l" r="r" t="t"/>
            <a:pathLst>
              <a:path extrusionOk="0" h="335" w="378">
                <a:moveTo>
                  <a:pt x="273" y="335"/>
                </a:moveTo>
                <a:lnTo>
                  <a:pt x="378" y="147"/>
                </a:lnTo>
                <a:lnTo>
                  <a:pt x="85" y="0"/>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6"/>
          <p:cNvSpPr/>
          <p:nvPr/>
        </p:nvSpPr>
        <p:spPr>
          <a:xfrm>
            <a:off x="2996636" y="2188620"/>
            <a:ext cx="7890" cy="6245"/>
          </a:xfrm>
          <a:custGeom>
            <a:rect b="b" l="l" r="r" t="t"/>
            <a:pathLst>
              <a:path extrusionOk="0" h="315" w="398">
                <a:moveTo>
                  <a:pt x="272" y="315"/>
                </a:moveTo>
                <a:lnTo>
                  <a:pt x="398" y="147"/>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6"/>
          <p:cNvSpPr/>
          <p:nvPr/>
        </p:nvSpPr>
        <p:spPr>
          <a:xfrm>
            <a:off x="3006588" y="2194846"/>
            <a:ext cx="7058" cy="6661"/>
          </a:xfrm>
          <a:custGeom>
            <a:rect b="b" l="l" r="r" t="t"/>
            <a:pathLst>
              <a:path extrusionOk="0" h="336" w="356">
                <a:moveTo>
                  <a:pt x="251" y="336"/>
                </a:moveTo>
                <a:lnTo>
                  <a:pt x="356" y="168"/>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6"/>
          <p:cNvSpPr/>
          <p:nvPr/>
        </p:nvSpPr>
        <p:spPr>
          <a:xfrm>
            <a:off x="2955142" y="2166634"/>
            <a:ext cx="7910" cy="6245"/>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6"/>
          <p:cNvSpPr/>
          <p:nvPr/>
        </p:nvSpPr>
        <p:spPr>
          <a:xfrm>
            <a:off x="2965927" y="2171214"/>
            <a:ext cx="7494" cy="6225"/>
          </a:xfrm>
          <a:custGeom>
            <a:rect b="b" l="l" r="r" t="t"/>
            <a:pathLst>
              <a:path extrusionOk="0" h="314" w="378">
                <a:moveTo>
                  <a:pt x="294" y="314"/>
                </a:moveTo>
                <a:lnTo>
                  <a:pt x="377" y="168"/>
                </a:lnTo>
                <a:lnTo>
                  <a:pt x="84"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6"/>
          <p:cNvSpPr/>
          <p:nvPr/>
        </p:nvSpPr>
        <p:spPr>
          <a:xfrm>
            <a:off x="2976296" y="2176606"/>
            <a:ext cx="7910" cy="6225"/>
          </a:xfrm>
          <a:custGeom>
            <a:rect b="b" l="l" r="r" t="t"/>
            <a:pathLst>
              <a:path extrusionOk="0" h="314" w="399">
                <a:moveTo>
                  <a:pt x="294" y="314"/>
                </a:moveTo>
                <a:lnTo>
                  <a:pt x="398" y="147"/>
                </a:lnTo>
                <a:lnTo>
                  <a:pt x="85"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6"/>
          <p:cNvSpPr/>
          <p:nvPr/>
        </p:nvSpPr>
        <p:spPr>
          <a:xfrm>
            <a:off x="2921955" y="2155453"/>
            <a:ext cx="7494" cy="5412"/>
          </a:xfrm>
          <a:custGeom>
            <a:rect b="b" l="l" r="r" t="t"/>
            <a:pathLst>
              <a:path extrusionOk="0" h="273" w="378">
                <a:moveTo>
                  <a:pt x="315" y="272"/>
                </a:moveTo>
                <a:lnTo>
                  <a:pt x="378" y="105"/>
                </a:lnTo>
                <a:lnTo>
                  <a:pt x="64" y="0"/>
                </a:lnTo>
                <a:lnTo>
                  <a:pt x="1"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6"/>
          <p:cNvSpPr/>
          <p:nvPr/>
        </p:nvSpPr>
        <p:spPr>
          <a:xfrm>
            <a:off x="2933572" y="2158347"/>
            <a:ext cx="7078" cy="6245"/>
          </a:xfrm>
          <a:custGeom>
            <a:rect b="b" l="l" r="r" t="t"/>
            <a:pathLst>
              <a:path extrusionOk="0" h="315" w="357">
                <a:moveTo>
                  <a:pt x="315" y="314"/>
                </a:moveTo>
                <a:lnTo>
                  <a:pt x="356" y="126"/>
                </a:lnTo>
                <a:lnTo>
                  <a:pt x="43" y="0"/>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6"/>
          <p:cNvSpPr/>
          <p:nvPr/>
        </p:nvSpPr>
        <p:spPr>
          <a:xfrm>
            <a:off x="2944357" y="2162491"/>
            <a:ext cx="7078" cy="5829"/>
          </a:xfrm>
          <a:custGeom>
            <a:rect b="b" l="l" r="r" t="t"/>
            <a:pathLst>
              <a:path extrusionOk="0" h="294" w="357">
                <a:moveTo>
                  <a:pt x="315" y="294"/>
                </a:moveTo>
                <a:lnTo>
                  <a:pt x="356" y="105"/>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6"/>
          <p:cNvSpPr/>
          <p:nvPr/>
        </p:nvSpPr>
        <p:spPr>
          <a:xfrm>
            <a:off x="2887954" y="2148395"/>
            <a:ext cx="7058" cy="4996"/>
          </a:xfrm>
          <a:custGeom>
            <a:rect b="b" l="l" r="r" t="t"/>
            <a:pathLst>
              <a:path extrusionOk="0" h="252" w="356">
                <a:moveTo>
                  <a:pt x="335" y="251"/>
                </a:moveTo>
                <a:lnTo>
                  <a:pt x="356" y="63"/>
                </a:lnTo>
                <a:lnTo>
                  <a:pt x="21" y="0"/>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6"/>
          <p:cNvSpPr/>
          <p:nvPr/>
        </p:nvSpPr>
        <p:spPr>
          <a:xfrm>
            <a:off x="2899572" y="2150060"/>
            <a:ext cx="7058" cy="5412"/>
          </a:xfrm>
          <a:custGeom>
            <a:rect b="b" l="l" r="r" t="t"/>
            <a:pathLst>
              <a:path extrusionOk="0" h="273" w="356">
                <a:moveTo>
                  <a:pt x="314" y="272"/>
                </a:moveTo>
                <a:lnTo>
                  <a:pt x="356" y="63"/>
                </a:lnTo>
                <a:lnTo>
                  <a:pt x="42" y="0"/>
                </a:lnTo>
                <a:lnTo>
                  <a:pt x="0"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6"/>
          <p:cNvSpPr/>
          <p:nvPr/>
        </p:nvSpPr>
        <p:spPr>
          <a:xfrm>
            <a:off x="2910753" y="2152538"/>
            <a:ext cx="7078" cy="5412"/>
          </a:xfrm>
          <a:custGeom>
            <a:rect b="b" l="l" r="r" t="t"/>
            <a:pathLst>
              <a:path extrusionOk="0" h="273" w="357">
                <a:moveTo>
                  <a:pt x="336" y="273"/>
                </a:moveTo>
                <a:lnTo>
                  <a:pt x="357" y="84"/>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6"/>
          <p:cNvSpPr/>
          <p:nvPr/>
        </p:nvSpPr>
        <p:spPr>
          <a:xfrm>
            <a:off x="2853102" y="2145897"/>
            <a:ext cx="6661" cy="4183"/>
          </a:xfrm>
          <a:custGeom>
            <a:rect b="b" l="l" r="r" t="t"/>
            <a:pathLst>
              <a:path extrusionOk="0" h="211" w="336">
                <a:moveTo>
                  <a:pt x="335" y="210"/>
                </a:moveTo>
                <a:lnTo>
                  <a:pt x="335" y="1"/>
                </a:lnTo>
                <a:lnTo>
                  <a:pt x="1" y="1"/>
                </a:lnTo>
                <a:lnTo>
                  <a:pt x="1" y="189"/>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6"/>
          <p:cNvSpPr/>
          <p:nvPr/>
        </p:nvSpPr>
        <p:spPr>
          <a:xfrm>
            <a:off x="2865136" y="2146313"/>
            <a:ext cx="6661" cy="4163"/>
          </a:xfrm>
          <a:custGeom>
            <a:rect b="b" l="l" r="r" t="t"/>
            <a:pathLst>
              <a:path extrusionOk="0" h="210" w="336">
                <a:moveTo>
                  <a:pt x="314" y="210"/>
                </a:moveTo>
                <a:lnTo>
                  <a:pt x="335" y="1"/>
                </a:lnTo>
                <a:lnTo>
                  <a:pt x="0" y="1"/>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6"/>
          <p:cNvSpPr/>
          <p:nvPr/>
        </p:nvSpPr>
        <p:spPr>
          <a:xfrm>
            <a:off x="2875921" y="2147562"/>
            <a:ext cx="7078" cy="4163"/>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6"/>
          <p:cNvSpPr/>
          <p:nvPr/>
        </p:nvSpPr>
        <p:spPr>
          <a:xfrm>
            <a:off x="5746723" y="2232937"/>
            <a:ext cx="36184" cy="36238"/>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6"/>
          <p:cNvSpPr/>
          <p:nvPr/>
        </p:nvSpPr>
        <p:spPr>
          <a:xfrm>
            <a:off x="5698497" y="2158214"/>
            <a:ext cx="132635" cy="26559"/>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6"/>
          <p:cNvSpPr/>
          <p:nvPr/>
        </p:nvSpPr>
        <p:spPr>
          <a:xfrm>
            <a:off x="5727421" y="2198024"/>
            <a:ext cx="74787" cy="15728"/>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6"/>
          <p:cNvSpPr/>
          <p:nvPr/>
        </p:nvSpPr>
        <p:spPr>
          <a:xfrm>
            <a:off x="5727421" y="2198024"/>
            <a:ext cx="74787" cy="15728"/>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6"/>
          <p:cNvSpPr/>
          <p:nvPr/>
        </p:nvSpPr>
        <p:spPr>
          <a:xfrm>
            <a:off x="5667153" y="2117252"/>
            <a:ext cx="192903" cy="38600"/>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6"/>
          <p:cNvSpPr/>
          <p:nvPr/>
        </p:nvSpPr>
        <p:spPr>
          <a:xfrm>
            <a:off x="5698497" y="2158214"/>
            <a:ext cx="132635" cy="26559"/>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6"/>
          <p:cNvSpPr/>
          <p:nvPr/>
        </p:nvSpPr>
        <p:spPr>
          <a:xfrm>
            <a:off x="6084509" y="300000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6"/>
          <p:cNvSpPr/>
          <p:nvPr/>
        </p:nvSpPr>
        <p:spPr>
          <a:xfrm>
            <a:off x="6084509" y="298755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6"/>
          <p:cNvSpPr/>
          <p:nvPr/>
        </p:nvSpPr>
        <p:spPr>
          <a:xfrm>
            <a:off x="6084509" y="297512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6"/>
          <p:cNvSpPr/>
          <p:nvPr/>
        </p:nvSpPr>
        <p:spPr>
          <a:xfrm>
            <a:off x="6084509" y="3037339"/>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6"/>
          <p:cNvSpPr/>
          <p:nvPr/>
        </p:nvSpPr>
        <p:spPr>
          <a:xfrm>
            <a:off x="6084509" y="302488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6"/>
          <p:cNvSpPr/>
          <p:nvPr/>
        </p:nvSpPr>
        <p:spPr>
          <a:xfrm>
            <a:off x="6084509" y="301245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6"/>
          <p:cNvSpPr/>
          <p:nvPr/>
        </p:nvSpPr>
        <p:spPr>
          <a:xfrm>
            <a:off x="6084509" y="307508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6"/>
          <p:cNvSpPr/>
          <p:nvPr/>
        </p:nvSpPr>
        <p:spPr>
          <a:xfrm>
            <a:off x="6084509" y="3062636"/>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6"/>
          <p:cNvSpPr/>
          <p:nvPr/>
        </p:nvSpPr>
        <p:spPr>
          <a:xfrm>
            <a:off x="6084509" y="305020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6"/>
          <p:cNvSpPr/>
          <p:nvPr/>
        </p:nvSpPr>
        <p:spPr>
          <a:xfrm>
            <a:off x="6084509" y="311241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6"/>
          <p:cNvSpPr/>
          <p:nvPr/>
        </p:nvSpPr>
        <p:spPr>
          <a:xfrm>
            <a:off x="6084509" y="3099986"/>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6"/>
          <p:cNvSpPr/>
          <p:nvPr/>
        </p:nvSpPr>
        <p:spPr>
          <a:xfrm>
            <a:off x="6084509" y="3087536"/>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6"/>
          <p:cNvSpPr/>
          <p:nvPr/>
        </p:nvSpPr>
        <p:spPr>
          <a:xfrm>
            <a:off x="6084509" y="314974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6"/>
          <p:cNvSpPr/>
          <p:nvPr/>
        </p:nvSpPr>
        <p:spPr>
          <a:xfrm>
            <a:off x="6084509" y="313731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6"/>
          <p:cNvSpPr/>
          <p:nvPr/>
        </p:nvSpPr>
        <p:spPr>
          <a:xfrm>
            <a:off x="6084509" y="3124867"/>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6"/>
          <p:cNvSpPr/>
          <p:nvPr/>
        </p:nvSpPr>
        <p:spPr>
          <a:xfrm>
            <a:off x="6084509" y="318709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6"/>
          <p:cNvSpPr/>
          <p:nvPr/>
        </p:nvSpPr>
        <p:spPr>
          <a:xfrm>
            <a:off x="6084509" y="3174648"/>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6"/>
          <p:cNvSpPr/>
          <p:nvPr/>
        </p:nvSpPr>
        <p:spPr>
          <a:xfrm>
            <a:off x="6084509" y="316219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6"/>
          <p:cNvSpPr/>
          <p:nvPr/>
        </p:nvSpPr>
        <p:spPr>
          <a:xfrm>
            <a:off x="6084509" y="3224846"/>
            <a:ext cx="4163" cy="7058"/>
          </a:xfrm>
          <a:custGeom>
            <a:rect b="b" l="l" r="r" t="t"/>
            <a:pathLst>
              <a:path extrusionOk="0" h="356"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6"/>
          <p:cNvSpPr/>
          <p:nvPr/>
        </p:nvSpPr>
        <p:spPr>
          <a:xfrm>
            <a:off x="6084509" y="321239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6"/>
          <p:cNvSpPr/>
          <p:nvPr/>
        </p:nvSpPr>
        <p:spPr>
          <a:xfrm>
            <a:off x="6084509" y="3199945"/>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6"/>
          <p:cNvSpPr/>
          <p:nvPr/>
        </p:nvSpPr>
        <p:spPr>
          <a:xfrm>
            <a:off x="6084509" y="3262177"/>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6"/>
          <p:cNvSpPr/>
          <p:nvPr/>
        </p:nvSpPr>
        <p:spPr>
          <a:xfrm>
            <a:off x="6084509" y="324972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6"/>
          <p:cNvSpPr/>
          <p:nvPr/>
        </p:nvSpPr>
        <p:spPr>
          <a:xfrm>
            <a:off x="6084509" y="3237276"/>
            <a:ext cx="4163" cy="7078"/>
          </a:xfrm>
          <a:custGeom>
            <a:rect b="b" l="l" r="r" t="t"/>
            <a:pathLst>
              <a:path extrusionOk="0" h="357" w="210">
                <a:moveTo>
                  <a:pt x="1" y="1"/>
                </a:moveTo>
                <a:lnTo>
                  <a:pt x="210" y="1"/>
                </a:lnTo>
                <a:lnTo>
                  <a:pt x="210" y="357"/>
                </a:lnTo>
                <a:lnTo>
                  <a:pt x="1"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6"/>
          <p:cNvSpPr/>
          <p:nvPr/>
        </p:nvSpPr>
        <p:spPr>
          <a:xfrm>
            <a:off x="6084509" y="3299507"/>
            <a:ext cx="4163" cy="7078"/>
          </a:xfrm>
          <a:custGeom>
            <a:rect b="b" l="l" r="r" t="t"/>
            <a:pathLst>
              <a:path extrusionOk="0" h="357"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6"/>
          <p:cNvSpPr/>
          <p:nvPr/>
        </p:nvSpPr>
        <p:spPr>
          <a:xfrm>
            <a:off x="6084509" y="3287057"/>
            <a:ext cx="4163" cy="7078"/>
          </a:xfrm>
          <a:custGeom>
            <a:rect b="b" l="l" r="r" t="t"/>
            <a:pathLst>
              <a:path extrusionOk="0" h="357" w="210">
                <a:moveTo>
                  <a:pt x="1" y="1"/>
                </a:moveTo>
                <a:lnTo>
                  <a:pt x="210" y="1"/>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6"/>
          <p:cNvSpPr/>
          <p:nvPr/>
        </p:nvSpPr>
        <p:spPr>
          <a:xfrm>
            <a:off x="6084509" y="327460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6"/>
          <p:cNvSpPr/>
          <p:nvPr/>
        </p:nvSpPr>
        <p:spPr>
          <a:xfrm>
            <a:off x="5104312" y="3467506"/>
            <a:ext cx="117820" cy="452585"/>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6"/>
          <p:cNvSpPr/>
          <p:nvPr/>
        </p:nvSpPr>
        <p:spPr>
          <a:xfrm>
            <a:off x="4929672" y="2717518"/>
            <a:ext cx="466681" cy="686540"/>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6"/>
          <p:cNvSpPr/>
          <p:nvPr/>
        </p:nvSpPr>
        <p:spPr>
          <a:xfrm>
            <a:off x="4960778" y="2748624"/>
            <a:ext cx="404450" cy="624309"/>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6"/>
          <p:cNvSpPr/>
          <p:nvPr/>
        </p:nvSpPr>
        <p:spPr>
          <a:xfrm>
            <a:off x="5018429" y="2924386"/>
            <a:ext cx="278779" cy="4996"/>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6"/>
          <p:cNvSpPr/>
          <p:nvPr/>
        </p:nvSpPr>
        <p:spPr>
          <a:xfrm>
            <a:off x="5018429" y="2873067"/>
            <a:ext cx="278779" cy="4996"/>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6"/>
          <p:cNvSpPr/>
          <p:nvPr/>
        </p:nvSpPr>
        <p:spPr>
          <a:xfrm>
            <a:off x="5018429" y="2973335"/>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6"/>
          <p:cNvSpPr/>
          <p:nvPr/>
        </p:nvSpPr>
        <p:spPr>
          <a:xfrm>
            <a:off x="5018429" y="3074415"/>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6"/>
          <p:cNvSpPr/>
          <p:nvPr/>
        </p:nvSpPr>
        <p:spPr>
          <a:xfrm>
            <a:off x="5018429" y="3126948"/>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6"/>
          <p:cNvSpPr/>
          <p:nvPr/>
        </p:nvSpPr>
        <p:spPr>
          <a:xfrm>
            <a:off x="5018429" y="3176372"/>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6"/>
          <p:cNvSpPr/>
          <p:nvPr/>
        </p:nvSpPr>
        <p:spPr>
          <a:xfrm>
            <a:off x="5519115" y="3734651"/>
            <a:ext cx="90442" cy="135662"/>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6"/>
          <p:cNvSpPr/>
          <p:nvPr/>
        </p:nvSpPr>
        <p:spPr>
          <a:xfrm>
            <a:off x="5535708" y="3815538"/>
            <a:ext cx="56025" cy="54776"/>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6"/>
          <p:cNvSpPr/>
          <p:nvPr/>
        </p:nvSpPr>
        <p:spPr>
          <a:xfrm>
            <a:off x="5499210" y="3718890"/>
            <a:ext cx="24484" cy="24068"/>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6"/>
          <p:cNvSpPr/>
          <p:nvPr/>
        </p:nvSpPr>
        <p:spPr>
          <a:xfrm>
            <a:off x="5559776" y="3694406"/>
            <a:ext cx="8307" cy="3112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6"/>
          <p:cNvSpPr/>
          <p:nvPr/>
        </p:nvSpPr>
        <p:spPr>
          <a:xfrm>
            <a:off x="5603748" y="3718890"/>
            <a:ext cx="24900" cy="24068"/>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6"/>
          <p:cNvSpPr/>
          <p:nvPr/>
        </p:nvSpPr>
        <p:spPr>
          <a:xfrm>
            <a:off x="4298319" y="4289322"/>
            <a:ext cx="406531" cy="7011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6"/>
          <p:cNvSpPr/>
          <p:nvPr/>
        </p:nvSpPr>
        <p:spPr>
          <a:xfrm>
            <a:off x="4482078" y="49006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6"/>
          <p:cNvSpPr/>
          <p:nvPr/>
        </p:nvSpPr>
        <p:spPr>
          <a:xfrm>
            <a:off x="4461341" y="4823949"/>
            <a:ext cx="397828" cy="385378"/>
          </a:xfrm>
          <a:custGeom>
            <a:rect b="b" l="l" r="r" t="t"/>
            <a:pathLst>
              <a:path extrusionOk="0" h="19439" w="20067">
                <a:moveTo>
                  <a:pt x="12241" y="1"/>
                </a:moveTo>
                <a:lnTo>
                  <a:pt x="0" y="5336"/>
                </a:lnTo>
                <a:lnTo>
                  <a:pt x="5169" y="19439"/>
                </a:lnTo>
                <a:lnTo>
                  <a:pt x="20066" y="19439"/>
                </a:lnTo>
                <a:lnTo>
                  <a:pt x="1224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6"/>
          <p:cNvSpPr/>
          <p:nvPr/>
        </p:nvSpPr>
        <p:spPr>
          <a:xfrm>
            <a:off x="4482078" y="4900692"/>
            <a:ext cx="392020" cy="319004"/>
          </a:xfrm>
          <a:custGeom>
            <a:rect b="b" l="l" r="r" t="t"/>
            <a:pathLst>
              <a:path extrusionOk="0" h="16091" w="19774">
                <a:moveTo>
                  <a:pt x="13329" y="1"/>
                </a:moveTo>
                <a:lnTo>
                  <a:pt x="1" y="5859"/>
                </a:lnTo>
                <a:lnTo>
                  <a:pt x="3746" y="16091"/>
                </a:lnTo>
                <a:lnTo>
                  <a:pt x="19773" y="16091"/>
                </a:lnTo>
                <a:lnTo>
                  <a:pt x="13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6"/>
          <p:cNvSpPr/>
          <p:nvPr/>
        </p:nvSpPr>
        <p:spPr>
          <a:xfrm>
            <a:off x="4491198" y="4953784"/>
            <a:ext cx="23671" cy="23671"/>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6"/>
          <p:cNvSpPr/>
          <p:nvPr/>
        </p:nvSpPr>
        <p:spPr>
          <a:xfrm>
            <a:off x="4023900" y="2166598"/>
            <a:ext cx="155209" cy="142792"/>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1575" name="Google Shape;1575;p56"/>
          <p:cNvSpPr txBox="1"/>
          <p:nvPr>
            <p:ph idx="4294967295" type="subTitle"/>
          </p:nvPr>
        </p:nvSpPr>
        <p:spPr>
          <a:xfrm>
            <a:off x="6527425" y="1729400"/>
            <a:ext cx="1454700" cy="131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Venus has a beautiful name and is the second planet from the Sun</a:t>
            </a:r>
            <a:endParaRPr sz="900">
              <a:solidFill>
                <a:srgbClr val="FFFFFF"/>
              </a:solidFill>
            </a:endParaRPr>
          </a:p>
        </p:txBody>
      </p:sp>
      <p:sp>
        <p:nvSpPr>
          <p:cNvPr id="1576" name="Google Shape;1576;p56"/>
          <p:cNvSpPr txBox="1"/>
          <p:nvPr>
            <p:ph idx="4294967295" type="ctrTitle"/>
          </p:nvPr>
        </p:nvSpPr>
        <p:spPr>
          <a:xfrm>
            <a:off x="6527425" y="1508275"/>
            <a:ext cx="1254600" cy="2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2</a:t>
            </a:r>
            <a:endParaRPr sz="900">
              <a:solidFill>
                <a:srgbClr val="FFFFFF"/>
              </a:solidFill>
            </a:endParaRPr>
          </a:p>
        </p:txBody>
      </p:sp>
      <p:sp>
        <p:nvSpPr>
          <p:cNvPr id="1577" name="Google Shape;1577;p56"/>
          <p:cNvSpPr txBox="1"/>
          <p:nvPr>
            <p:ph idx="4294967295" type="subTitle"/>
          </p:nvPr>
        </p:nvSpPr>
        <p:spPr>
          <a:xfrm>
            <a:off x="947775" y="3362550"/>
            <a:ext cx="1454700" cy="744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578" name="Google Shape;1578;p56"/>
          <p:cNvSpPr txBox="1"/>
          <p:nvPr>
            <p:ph idx="4294967295" type="ctrTitle"/>
          </p:nvPr>
        </p:nvSpPr>
        <p:spPr>
          <a:xfrm>
            <a:off x="1228825" y="3131900"/>
            <a:ext cx="1173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900">
                <a:solidFill>
                  <a:srgbClr val="FFFFFF"/>
                </a:solidFill>
              </a:rPr>
              <a:t>STEP 1</a:t>
            </a:r>
            <a:endParaRPr sz="900">
              <a:solidFill>
                <a:srgbClr val="FFFFFF"/>
              </a:solidFill>
            </a:endParaRPr>
          </a:p>
        </p:txBody>
      </p:sp>
      <p:sp>
        <p:nvSpPr>
          <p:cNvPr id="1579" name="Google Shape;1579;p56"/>
          <p:cNvSpPr txBox="1"/>
          <p:nvPr>
            <p:ph idx="4294967295" type="subTitle"/>
          </p:nvPr>
        </p:nvSpPr>
        <p:spPr>
          <a:xfrm>
            <a:off x="6527425" y="3639172"/>
            <a:ext cx="1254600" cy="7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Saturn is a gas giant, composed mostly of hydrogen and helium</a:t>
            </a:r>
            <a:endParaRPr sz="900">
              <a:solidFill>
                <a:srgbClr val="FFFFFF"/>
              </a:solidFill>
            </a:endParaRPr>
          </a:p>
        </p:txBody>
      </p:sp>
      <p:sp>
        <p:nvSpPr>
          <p:cNvPr id="1580" name="Google Shape;1580;p56"/>
          <p:cNvSpPr txBox="1"/>
          <p:nvPr>
            <p:ph idx="4294967295" type="ctrTitle"/>
          </p:nvPr>
        </p:nvSpPr>
        <p:spPr>
          <a:xfrm>
            <a:off x="6527425" y="34084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3</a:t>
            </a:r>
            <a:endParaRPr sz="900">
              <a:solidFill>
                <a:srgbClr val="FFFFFF"/>
              </a:solidFill>
            </a:endParaRPr>
          </a:p>
        </p:txBody>
      </p:sp>
      <p:cxnSp>
        <p:nvCxnSpPr>
          <p:cNvPr id="1581" name="Google Shape;1581;p56"/>
          <p:cNvCxnSpPr>
            <a:endCxn id="1577" idx="2"/>
          </p:cNvCxnSpPr>
          <p:nvPr/>
        </p:nvCxnSpPr>
        <p:spPr>
          <a:xfrm flipH="1">
            <a:off x="1675125" y="3830550"/>
            <a:ext cx="1992000" cy="276000"/>
          </a:xfrm>
          <a:prstGeom prst="bentConnector4">
            <a:avLst>
              <a:gd fmla="val 31743" name="adj1"/>
              <a:gd fmla="val 186277" name="adj2"/>
            </a:avLst>
          </a:prstGeom>
          <a:noFill/>
          <a:ln cap="flat" cmpd="sng" w="28575">
            <a:solidFill>
              <a:srgbClr val="FFFFFF"/>
            </a:solidFill>
            <a:prstDash val="solid"/>
            <a:round/>
            <a:headEnd len="med" w="med" type="oval"/>
            <a:tailEnd len="med" w="med" type="oval"/>
          </a:ln>
        </p:spPr>
      </p:cxnSp>
      <p:cxnSp>
        <p:nvCxnSpPr>
          <p:cNvPr id="1582" name="Google Shape;1582;p56"/>
          <p:cNvCxnSpPr/>
          <p:nvPr/>
        </p:nvCxnSpPr>
        <p:spPr>
          <a:xfrm flipH="1">
            <a:off x="5734150" y="1671125"/>
            <a:ext cx="840900" cy="82470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1583" name="Google Shape;1583;p56"/>
          <p:cNvCxnSpPr>
            <a:endCxn id="1579" idx="2"/>
          </p:cNvCxnSpPr>
          <p:nvPr/>
        </p:nvCxnSpPr>
        <p:spPr>
          <a:xfrm>
            <a:off x="5518825" y="3967072"/>
            <a:ext cx="1635900" cy="416100"/>
          </a:xfrm>
          <a:prstGeom prst="bentConnector4">
            <a:avLst>
              <a:gd fmla="val 30827" name="adj1"/>
              <a:gd fmla="val 157228" name="adj2"/>
            </a:avLst>
          </a:prstGeom>
          <a:noFill/>
          <a:ln cap="flat" cmpd="sng" w="28575">
            <a:solidFill>
              <a:srgbClr val="FFFFFF"/>
            </a:solidFill>
            <a:prstDash val="solid"/>
            <a:round/>
            <a:headEnd len="med" w="med" type="oval"/>
            <a:tailEnd len="med" w="med" type="oval"/>
          </a:ln>
        </p:spPr>
      </p:cxnSp>
      <p:cxnSp>
        <p:nvCxnSpPr>
          <p:cNvPr id="1584" name="Google Shape;1584;p56"/>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88" name="Shape 1588"/>
        <p:cNvGrpSpPr/>
        <p:nvPr/>
      </p:nvGrpSpPr>
      <p:grpSpPr>
        <a:xfrm>
          <a:off x="0" y="0"/>
          <a:ext cx="0" cy="0"/>
          <a:chOff x="0" y="0"/>
          <a:chExt cx="0" cy="0"/>
        </a:xfrm>
      </p:grpSpPr>
      <p:sp>
        <p:nvSpPr>
          <p:cNvPr id="1589" name="Google Shape;1589;p5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TIMELINE</a:t>
            </a:r>
            <a:endParaRPr/>
          </a:p>
        </p:txBody>
      </p:sp>
      <p:sp>
        <p:nvSpPr>
          <p:cNvPr id="1590" name="Google Shape;1590;p57"/>
          <p:cNvSpPr/>
          <p:nvPr/>
        </p:nvSpPr>
        <p:spPr>
          <a:xfrm>
            <a:off x="2293016" y="2645636"/>
            <a:ext cx="4557964" cy="779241"/>
          </a:xfrm>
          <a:custGeom>
            <a:rect b="b" l="l" r="r" t="t"/>
            <a:pathLst>
              <a:path extrusionOk="0" h="48817" w="285542">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7"/>
          <p:cNvSpPr/>
          <p:nvPr/>
        </p:nvSpPr>
        <p:spPr>
          <a:xfrm>
            <a:off x="2707594"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7"/>
          <p:cNvSpPr/>
          <p:nvPr/>
        </p:nvSpPr>
        <p:spPr>
          <a:xfrm>
            <a:off x="2963999" y="2667282"/>
            <a:ext cx="119894" cy="57465"/>
          </a:xfrm>
          <a:custGeom>
            <a:rect b="b" l="l" r="r" t="t"/>
            <a:pathLst>
              <a:path extrusionOk="0" h="3600" w="7511">
                <a:moveTo>
                  <a:pt x="3756" y="1"/>
                </a:moveTo>
                <a:lnTo>
                  <a:pt x="1" y="3599"/>
                </a:lnTo>
                <a:lnTo>
                  <a:pt x="7511" y="3599"/>
                </a:lnTo>
                <a:lnTo>
                  <a:pt x="375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7"/>
          <p:cNvSpPr/>
          <p:nvPr/>
        </p:nvSpPr>
        <p:spPr>
          <a:xfrm>
            <a:off x="2959003" y="2002124"/>
            <a:ext cx="129887" cy="129871"/>
          </a:xfrm>
          <a:custGeom>
            <a:rect b="b" l="l" r="r" t="t"/>
            <a:pathLst>
              <a:path extrusionOk="0" h="8136" w="8137">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7"/>
          <p:cNvSpPr/>
          <p:nvPr/>
        </p:nvSpPr>
        <p:spPr>
          <a:xfrm>
            <a:off x="2987320" y="2030426"/>
            <a:ext cx="73268" cy="73268"/>
          </a:xfrm>
          <a:custGeom>
            <a:rect b="b" l="l" r="r" t="t"/>
            <a:pathLst>
              <a:path extrusionOk="0" h="4590" w="459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7"/>
          <p:cNvSpPr/>
          <p:nvPr/>
        </p:nvSpPr>
        <p:spPr>
          <a:xfrm>
            <a:off x="3023938" y="2122003"/>
            <a:ext cx="16" cy="617717"/>
          </a:xfrm>
          <a:custGeom>
            <a:rect b="b" l="l" r="r" t="t"/>
            <a:pathLst>
              <a:path extrusionOk="0" fill="none" h="38698" w="1">
                <a:moveTo>
                  <a:pt x="1" y="38698"/>
                </a:moveTo>
                <a:lnTo>
                  <a:pt x="1" y="0"/>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8" name="Google Shape;1598;p57"/>
          <p:cNvGrpSpPr/>
          <p:nvPr/>
        </p:nvGrpSpPr>
        <p:grpSpPr>
          <a:xfrm>
            <a:off x="2905736" y="2888729"/>
            <a:ext cx="235606" cy="294716"/>
            <a:chOff x="2905736" y="2888729"/>
            <a:chExt cx="235606" cy="294716"/>
          </a:xfrm>
        </p:grpSpPr>
        <p:sp>
          <p:nvSpPr>
            <p:cNvPr id="1599" name="Google Shape;1599;p57"/>
            <p:cNvSpPr/>
            <p:nvPr/>
          </p:nvSpPr>
          <p:spPr>
            <a:xfrm>
              <a:off x="2956513" y="2888729"/>
              <a:ext cx="184830" cy="184830"/>
            </a:xfrm>
            <a:custGeom>
              <a:rect b="b" l="l" r="r" t="t"/>
              <a:pathLst>
                <a:path extrusionOk="0" h="11579" w="11579">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7"/>
            <p:cNvSpPr/>
            <p:nvPr/>
          </p:nvSpPr>
          <p:spPr>
            <a:xfrm>
              <a:off x="2978158" y="2928683"/>
              <a:ext cx="123231" cy="105400"/>
            </a:xfrm>
            <a:custGeom>
              <a:rect b="b" l="l" r="r" t="t"/>
              <a:pathLst>
                <a:path extrusionOk="0" h="6603" w="772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7"/>
            <p:cNvSpPr/>
            <p:nvPr/>
          </p:nvSpPr>
          <p:spPr>
            <a:xfrm>
              <a:off x="2905736" y="3051898"/>
              <a:ext cx="130717" cy="131547"/>
            </a:xfrm>
            <a:custGeom>
              <a:rect b="b" l="l" r="r" t="t"/>
              <a:pathLst>
                <a:path extrusionOk="0" h="8241" w="8189">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7"/>
            <p:cNvSpPr/>
            <p:nvPr/>
          </p:nvSpPr>
          <p:spPr>
            <a:xfrm>
              <a:off x="2923215" y="3081030"/>
              <a:ext cx="84936" cy="72550"/>
            </a:xfrm>
            <a:custGeom>
              <a:rect b="b" l="l" r="r" t="t"/>
              <a:pathLst>
                <a:path extrusionOk="0" h="4545" w="5321">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3" name="Google Shape;1603;p57"/>
          <p:cNvSpPr/>
          <p:nvPr/>
        </p:nvSpPr>
        <p:spPr>
          <a:xfrm>
            <a:off x="5031941" y="2002124"/>
            <a:ext cx="130717" cy="129871"/>
          </a:xfrm>
          <a:custGeom>
            <a:rect b="b" l="l" r="r" t="t"/>
            <a:pathLst>
              <a:path extrusionOk="0" h="8136" w="8189">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7"/>
          <p:cNvSpPr/>
          <p:nvPr/>
        </p:nvSpPr>
        <p:spPr>
          <a:xfrm>
            <a:off x="4780532" y="2718904"/>
            <a:ext cx="633552" cy="632706"/>
          </a:xfrm>
          <a:custGeom>
            <a:rect b="b" l="l" r="r" t="t"/>
            <a:pathLst>
              <a:path extrusionOk="0" h="39637" w="3969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7"/>
          <p:cNvSpPr/>
          <p:nvPr/>
        </p:nvSpPr>
        <p:spPr>
          <a:xfrm>
            <a:off x="5036937" y="2667282"/>
            <a:ext cx="120724" cy="57465"/>
          </a:xfrm>
          <a:custGeom>
            <a:rect b="b" l="l" r="r" t="t"/>
            <a:pathLst>
              <a:path extrusionOk="0" h="3600" w="7563">
                <a:moveTo>
                  <a:pt x="3808" y="1"/>
                </a:moveTo>
                <a:lnTo>
                  <a:pt x="1" y="3599"/>
                </a:lnTo>
                <a:lnTo>
                  <a:pt x="7563" y="3599"/>
                </a:lnTo>
                <a:lnTo>
                  <a:pt x="380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7"/>
          <p:cNvSpPr/>
          <p:nvPr/>
        </p:nvSpPr>
        <p:spPr>
          <a:xfrm>
            <a:off x="5097707" y="2067044"/>
            <a:ext cx="16" cy="690171"/>
          </a:xfrm>
          <a:custGeom>
            <a:rect b="b" l="l" r="r" t="t"/>
            <a:pathLst>
              <a:path extrusionOk="0" fill="none" h="43237" w="1">
                <a:moveTo>
                  <a:pt x="1" y="43236"/>
                </a:moveTo>
                <a:lnTo>
                  <a:pt x="1"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7"/>
          <p:cNvSpPr/>
          <p:nvPr/>
        </p:nvSpPr>
        <p:spPr>
          <a:xfrm>
            <a:off x="5061073" y="2030426"/>
            <a:ext cx="72454" cy="72438"/>
          </a:xfrm>
          <a:custGeom>
            <a:rect b="b" l="l" r="r" t="t"/>
            <a:pathLst>
              <a:path extrusionOk="0" h="4538" w="4539">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7"/>
          <p:cNvSpPr/>
          <p:nvPr/>
        </p:nvSpPr>
        <p:spPr>
          <a:xfrm>
            <a:off x="3995480" y="3937673"/>
            <a:ext cx="129887" cy="130717"/>
          </a:xfrm>
          <a:custGeom>
            <a:rect b="b" l="l" r="r" t="t"/>
            <a:pathLst>
              <a:path extrusionOk="0" h="8189" w="8137">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7"/>
          <p:cNvSpPr/>
          <p:nvPr/>
        </p:nvSpPr>
        <p:spPr>
          <a:xfrm>
            <a:off x="3744055"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7"/>
          <p:cNvSpPr/>
          <p:nvPr/>
        </p:nvSpPr>
        <p:spPr>
          <a:xfrm>
            <a:off x="3998800" y="3344938"/>
            <a:ext cx="119910" cy="57465"/>
          </a:xfrm>
          <a:custGeom>
            <a:rect b="b" l="l" r="r" t="t"/>
            <a:pathLst>
              <a:path extrusionOk="0" h="3600" w="7512">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7"/>
          <p:cNvSpPr/>
          <p:nvPr/>
        </p:nvSpPr>
        <p:spPr>
          <a:xfrm>
            <a:off x="4060415" y="3250025"/>
            <a:ext cx="16" cy="752600"/>
          </a:xfrm>
          <a:custGeom>
            <a:rect b="b" l="l" r="r" t="t"/>
            <a:pathLst>
              <a:path extrusionOk="0" fill="none" h="47148" w="1">
                <a:moveTo>
                  <a:pt x="0" y="47148"/>
                </a:moveTo>
                <a:lnTo>
                  <a:pt x="0" y="1"/>
                </a:lnTo>
              </a:path>
            </a:pathLst>
          </a:custGeom>
          <a:solidFill>
            <a:schemeClr val="accent1"/>
          </a:solidFill>
          <a:ln cap="flat"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7"/>
          <p:cNvSpPr/>
          <p:nvPr/>
        </p:nvSpPr>
        <p:spPr>
          <a:xfrm>
            <a:off x="4024612" y="3966821"/>
            <a:ext cx="72454" cy="72438"/>
          </a:xfrm>
          <a:custGeom>
            <a:rect b="b" l="l" r="r" t="t"/>
            <a:pathLst>
              <a:path extrusionOk="0" h="4538" w="4539">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7"/>
          <p:cNvSpPr/>
          <p:nvPr/>
        </p:nvSpPr>
        <p:spPr>
          <a:xfrm>
            <a:off x="6068402" y="3937673"/>
            <a:ext cx="130733" cy="130717"/>
          </a:xfrm>
          <a:custGeom>
            <a:rect b="b" l="l" r="r" t="t"/>
            <a:pathLst>
              <a:path extrusionOk="0" h="8189" w="819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7"/>
          <p:cNvSpPr/>
          <p:nvPr/>
        </p:nvSpPr>
        <p:spPr>
          <a:xfrm>
            <a:off x="5816993" y="2718904"/>
            <a:ext cx="633552" cy="632706"/>
          </a:xfrm>
          <a:custGeom>
            <a:rect b="b" l="l" r="r" t="t"/>
            <a:pathLst>
              <a:path extrusionOk="0" h="39637" w="3969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7"/>
          <p:cNvSpPr/>
          <p:nvPr/>
        </p:nvSpPr>
        <p:spPr>
          <a:xfrm>
            <a:off x="6072568" y="3344938"/>
            <a:ext cx="119894" cy="57465"/>
          </a:xfrm>
          <a:custGeom>
            <a:rect b="b" l="l" r="r" t="t"/>
            <a:pathLst>
              <a:path extrusionOk="0" h="3600" w="7511">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7"/>
          <p:cNvSpPr/>
          <p:nvPr/>
        </p:nvSpPr>
        <p:spPr>
          <a:xfrm>
            <a:off x="6134184" y="3161784"/>
            <a:ext cx="16" cy="840841"/>
          </a:xfrm>
          <a:custGeom>
            <a:rect b="b" l="l" r="r" t="t"/>
            <a:pathLst>
              <a:path extrusionOk="0" fill="none" h="52676" w="1">
                <a:moveTo>
                  <a:pt x="0" y="52676"/>
                </a:moveTo>
                <a:lnTo>
                  <a:pt x="0"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7"/>
          <p:cNvSpPr/>
          <p:nvPr/>
        </p:nvSpPr>
        <p:spPr>
          <a:xfrm>
            <a:off x="6097550" y="3965975"/>
            <a:ext cx="72438" cy="72454"/>
          </a:xfrm>
          <a:custGeom>
            <a:rect b="b" l="l" r="r" t="t"/>
            <a:pathLst>
              <a:path extrusionOk="0" h="4539" w="4538">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7"/>
          <p:cNvSpPr txBox="1"/>
          <p:nvPr>
            <p:ph idx="4294967295" type="subTitle"/>
          </p:nvPr>
        </p:nvSpPr>
        <p:spPr>
          <a:xfrm>
            <a:off x="3574575" y="4194595"/>
            <a:ext cx="9831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625" name="Google Shape;1625;p57"/>
          <p:cNvSpPr txBox="1"/>
          <p:nvPr>
            <p:ph idx="4294967295" type="ctrTitle"/>
          </p:nvPr>
        </p:nvSpPr>
        <p:spPr>
          <a:xfrm>
            <a:off x="268410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1</a:t>
            </a:r>
            <a:endParaRPr sz="1000">
              <a:solidFill>
                <a:srgbClr val="FFFFFF"/>
              </a:solidFill>
            </a:endParaRPr>
          </a:p>
        </p:txBody>
      </p:sp>
      <p:sp>
        <p:nvSpPr>
          <p:cNvPr id="1626" name="Google Shape;1626;p57"/>
          <p:cNvSpPr txBox="1"/>
          <p:nvPr>
            <p:ph idx="4294967295" type="ctrTitle"/>
          </p:nvPr>
        </p:nvSpPr>
        <p:spPr>
          <a:xfrm>
            <a:off x="3717525"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2</a:t>
            </a:r>
            <a:endParaRPr sz="1000">
              <a:solidFill>
                <a:srgbClr val="FFFFFF"/>
              </a:solidFill>
            </a:endParaRPr>
          </a:p>
        </p:txBody>
      </p:sp>
      <p:sp>
        <p:nvSpPr>
          <p:cNvPr id="1627" name="Google Shape;1627;p57"/>
          <p:cNvSpPr txBox="1"/>
          <p:nvPr>
            <p:ph idx="4294967295" type="ctrTitle"/>
          </p:nvPr>
        </p:nvSpPr>
        <p:spPr>
          <a:xfrm>
            <a:off x="474145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3</a:t>
            </a:r>
            <a:endParaRPr sz="1000">
              <a:solidFill>
                <a:srgbClr val="FFFFFF"/>
              </a:solidFill>
            </a:endParaRPr>
          </a:p>
        </p:txBody>
      </p:sp>
      <p:sp>
        <p:nvSpPr>
          <p:cNvPr id="1628" name="Google Shape;1628;p57"/>
          <p:cNvSpPr txBox="1"/>
          <p:nvPr>
            <p:ph idx="4294967295" type="ctrTitle"/>
          </p:nvPr>
        </p:nvSpPr>
        <p:spPr>
          <a:xfrm>
            <a:off x="5784450"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4</a:t>
            </a:r>
            <a:endParaRPr sz="1000">
              <a:solidFill>
                <a:srgbClr val="FFFFFF"/>
              </a:solidFill>
            </a:endParaRPr>
          </a:p>
        </p:txBody>
      </p:sp>
      <p:sp>
        <p:nvSpPr>
          <p:cNvPr id="1629" name="Google Shape;1629;p57"/>
          <p:cNvSpPr txBox="1"/>
          <p:nvPr>
            <p:ph idx="4294967295" type="subTitle"/>
          </p:nvPr>
        </p:nvSpPr>
        <p:spPr>
          <a:xfrm>
            <a:off x="4414725" y="1689550"/>
            <a:ext cx="13698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Increased traffic</a:t>
            </a:r>
            <a:endParaRPr sz="1000">
              <a:solidFill>
                <a:srgbClr val="FFFFFF"/>
              </a:solidFill>
            </a:endParaRPr>
          </a:p>
        </p:txBody>
      </p:sp>
      <p:sp>
        <p:nvSpPr>
          <p:cNvPr id="1630" name="Google Shape;1630;p57"/>
          <p:cNvSpPr txBox="1"/>
          <p:nvPr>
            <p:ph idx="4294967295" type="subTitle"/>
          </p:nvPr>
        </p:nvSpPr>
        <p:spPr>
          <a:xfrm>
            <a:off x="5528200" y="4194600"/>
            <a:ext cx="12183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Progress review</a:t>
            </a:r>
            <a:endParaRPr sz="1000">
              <a:solidFill>
                <a:srgbClr val="FFFFFF"/>
              </a:solidFill>
            </a:endParaRPr>
          </a:p>
        </p:txBody>
      </p:sp>
      <p:sp>
        <p:nvSpPr>
          <p:cNvPr id="1631" name="Google Shape;1631;p57"/>
          <p:cNvSpPr txBox="1"/>
          <p:nvPr>
            <p:ph idx="4294967295" type="subTitle"/>
          </p:nvPr>
        </p:nvSpPr>
        <p:spPr>
          <a:xfrm>
            <a:off x="2103000" y="1689550"/>
            <a:ext cx="18594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Improvements</a:t>
            </a:r>
            <a:endParaRPr sz="1000">
              <a:solidFill>
                <a:srgbClr val="FFFFFF"/>
              </a:solidFill>
            </a:endParaRPr>
          </a:p>
        </p:txBody>
      </p:sp>
      <p:sp>
        <p:nvSpPr>
          <p:cNvPr id="1632" name="Google Shape;1632;p57"/>
          <p:cNvSpPr txBox="1"/>
          <p:nvPr>
            <p:ph idx="4294967295" type="ctrTitle"/>
          </p:nvPr>
        </p:nvSpPr>
        <p:spPr>
          <a:xfrm>
            <a:off x="1309675" y="2827625"/>
            <a:ext cx="885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FFFFFF"/>
                </a:solidFill>
              </a:rPr>
              <a:t>BETA</a:t>
            </a:r>
            <a:endParaRPr sz="1000">
              <a:solidFill>
                <a:srgbClr val="FFFFFF"/>
              </a:solidFill>
            </a:endParaRPr>
          </a:p>
          <a:p>
            <a:pPr indent="0" lvl="0" marL="0" rtl="0" algn="r">
              <a:spcBef>
                <a:spcPts val="0"/>
              </a:spcBef>
              <a:spcAft>
                <a:spcPts val="0"/>
              </a:spcAft>
              <a:buNone/>
            </a:pPr>
            <a:r>
              <a:rPr lang="es" sz="1000"/>
              <a:t>RELEASE</a:t>
            </a:r>
            <a:endParaRPr sz="1000">
              <a:solidFill>
                <a:srgbClr val="FFFFFF"/>
              </a:solidFill>
            </a:endParaRPr>
          </a:p>
        </p:txBody>
      </p:sp>
      <p:sp>
        <p:nvSpPr>
          <p:cNvPr id="1633" name="Google Shape;1633;p57"/>
          <p:cNvSpPr txBox="1"/>
          <p:nvPr>
            <p:ph idx="4294967295" type="ctrTitle"/>
          </p:nvPr>
        </p:nvSpPr>
        <p:spPr>
          <a:xfrm>
            <a:off x="6967550" y="2827625"/>
            <a:ext cx="8856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FINAL</a:t>
            </a:r>
            <a:endParaRPr sz="1000">
              <a:solidFill>
                <a:srgbClr val="FFFFFF"/>
              </a:solidFill>
            </a:endParaRPr>
          </a:p>
          <a:p>
            <a:pPr indent="0" lvl="0" marL="0" rtl="0" algn="l">
              <a:spcBef>
                <a:spcPts val="0"/>
              </a:spcBef>
              <a:spcAft>
                <a:spcPts val="0"/>
              </a:spcAft>
              <a:buNone/>
            </a:pPr>
            <a:r>
              <a:rPr lang="es" sz="1000">
                <a:solidFill>
                  <a:srgbClr val="FFFFFF"/>
                </a:solidFill>
              </a:rPr>
              <a:t>VERSION</a:t>
            </a:r>
            <a:endParaRPr sz="1000">
              <a:solidFill>
                <a:srgbClr val="FFFFFF"/>
              </a:solidFill>
            </a:endParaRPr>
          </a:p>
        </p:txBody>
      </p:sp>
      <p:grpSp>
        <p:nvGrpSpPr>
          <p:cNvPr id="1634" name="Google Shape;1634;p57"/>
          <p:cNvGrpSpPr/>
          <p:nvPr/>
        </p:nvGrpSpPr>
        <p:grpSpPr>
          <a:xfrm>
            <a:off x="4985744" y="2902518"/>
            <a:ext cx="222293" cy="237986"/>
            <a:chOff x="5029650" y="894850"/>
            <a:chExt cx="1559950" cy="1670075"/>
          </a:xfrm>
        </p:grpSpPr>
        <p:sp>
          <p:nvSpPr>
            <p:cNvPr id="1635" name="Google Shape;1635;p57"/>
            <p:cNvSpPr/>
            <p:nvPr/>
          </p:nvSpPr>
          <p:spPr>
            <a:xfrm>
              <a:off x="5029650" y="2203275"/>
              <a:ext cx="243300" cy="361650"/>
            </a:xfrm>
            <a:custGeom>
              <a:rect b="b" l="l" r="r" t="t"/>
              <a:pathLst>
                <a:path extrusionOk="0" h="14466" w="9732">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7"/>
            <p:cNvSpPr/>
            <p:nvPr/>
          </p:nvSpPr>
          <p:spPr>
            <a:xfrm>
              <a:off x="5356750" y="1941900"/>
              <a:ext cx="241675" cy="623025"/>
            </a:xfrm>
            <a:custGeom>
              <a:rect b="b" l="l" r="r" t="t"/>
              <a:pathLst>
                <a:path extrusionOk="0" h="24921" w="9667">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7"/>
            <p:cNvSpPr/>
            <p:nvPr/>
          </p:nvSpPr>
          <p:spPr>
            <a:xfrm>
              <a:off x="5836725" y="894850"/>
              <a:ext cx="752875" cy="1670075"/>
            </a:xfrm>
            <a:custGeom>
              <a:rect b="b" l="l" r="r" t="t"/>
              <a:pathLst>
                <a:path extrusionOk="0" h="66803" w="30115">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7"/>
            <p:cNvSpPr/>
            <p:nvPr/>
          </p:nvSpPr>
          <p:spPr>
            <a:xfrm>
              <a:off x="5680575" y="1678900"/>
              <a:ext cx="243300" cy="886025"/>
            </a:xfrm>
            <a:custGeom>
              <a:rect b="b" l="l" r="r" t="t"/>
              <a:pathLst>
                <a:path extrusionOk="0" h="35441" w="9732">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 name="Google Shape;1639;p57"/>
          <p:cNvGrpSpPr/>
          <p:nvPr/>
        </p:nvGrpSpPr>
        <p:grpSpPr>
          <a:xfrm>
            <a:off x="6035044" y="2913719"/>
            <a:ext cx="196025" cy="243061"/>
            <a:chOff x="736175" y="1051000"/>
            <a:chExt cx="1678300" cy="2081000"/>
          </a:xfrm>
        </p:grpSpPr>
        <p:sp>
          <p:nvSpPr>
            <p:cNvPr id="1640" name="Google Shape;1640;p57"/>
            <p:cNvSpPr/>
            <p:nvPr/>
          </p:nvSpPr>
          <p:spPr>
            <a:xfrm>
              <a:off x="849600" y="1051000"/>
              <a:ext cx="1449800" cy="1414800"/>
            </a:xfrm>
            <a:custGeom>
              <a:rect b="b" l="l" r="r" t="t"/>
              <a:pathLst>
                <a:path extrusionOk="0" h="56592" w="57992">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7"/>
            <p:cNvSpPr/>
            <p:nvPr/>
          </p:nvSpPr>
          <p:spPr>
            <a:xfrm>
              <a:off x="736175" y="2326550"/>
              <a:ext cx="677250" cy="795600"/>
            </a:xfrm>
            <a:custGeom>
              <a:rect b="b" l="l" r="r" t="t"/>
              <a:pathLst>
                <a:path extrusionOk="0" h="31824" w="2709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7"/>
            <p:cNvSpPr/>
            <p:nvPr/>
          </p:nvSpPr>
          <p:spPr>
            <a:xfrm>
              <a:off x="1727350" y="2349550"/>
              <a:ext cx="687125" cy="782450"/>
            </a:xfrm>
            <a:custGeom>
              <a:rect b="b" l="l" r="r" t="t"/>
              <a:pathLst>
                <a:path extrusionOk="0" h="31298" w="27485">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7"/>
            <p:cNvSpPr/>
            <p:nvPr/>
          </p:nvSpPr>
          <p:spPr>
            <a:xfrm>
              <a:off x="1291750" y="1488225"/>
              <a:ext cx="565475" cy="535900"/>
            </a:xfrm>
            <a:custGeom>
              <a:rect b="b" l="l" r="r" t="t"/>
              <a:pathLst>
                <a:path extrusionOk="0" h="21436" w="22619">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57"/>
          <p:cNvGrpSpPr/>
          <p:nvPr/>
        </p:nvGrpSpPr>
        <p:grpSpPr>
          <a:xfrm>
            <a:off x="3979968" y="2921659"/>
            <a:ext cx="160902" cy="226360"/>
            <a:chOff x="2790850" y="955650"/>
            <a:chExt cx="1984000" cy="2791125"/>
          </a:xfrm>
        </p:grpSpPr>
        <p:sp>
          <p:nvSpPr>
            <p:cNvPr id="1645" name="Google Shape;1645;p57"/>
            <p:cNvSpPr/>
            <p:nvPr/>
          </p:nvSpPr>
          <p:spPr>
            <a:xfrm>
              <a:off x="3259325" y="955650"/>
              <a:ext cx="1048750" cy="1364350"/>
            </a:xfrm>
            <a:custGeom>
              <a:rect b="b" l="l" r="r" t="t"/>
              <a:pathLst>
                <a:path extrusionOk="0" h="54574" w="4195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7"/>
            <p:cNvSpPr/>
            <p:nvPr/>
          </p:nvSpPr>
          <p:spPr>
            <a:xfrm>
              <a:off x="2790850" y="2370925"/>
              <a:ext cx="1984000" cy="1375850"/>
            </a:xfrm>
            <a:custGeom>
              <a:rect b="b" l="l" r="r" t="t"/>
              <a:pathLst>
                <a:path extrusionOk="0" h="55034" w="7936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7" name="Google Shape;1647;p57"/>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52643"/>
            </a:gs>
            <a:gs pos="100000">
              <a:srgbClr val="041523"/>
            </a:gs>
          </a:gsLst>
          <a:path path="circle">
            <a:fillToRect b="50%" l="50%" r="50%" t="50%"/>
          </a:path>
          <a:tileRect/>
        </a:gradFill>
      </p:bgPr>
    </p:bg>
    <p:spTree>
      <p:nvGrpSpPr>
        <p:cNvPr id="1651" name="Shape 1651"/>
        <p:cNvGrpSpPr/>
        <p:nvPr/>
      </p:nvGrpSpPr>
      <p:grpSpPr>
        <a:xfrm>
          <a:off x="0" y="0"/>
          <a:ext cx="0" cy="0"/>
          <a:chOff x="0" y="0"/>
          <a:chExt cx="0" cy="0"/>
        </a:xfrm>
      </p:grpSpPr>
      <p:sp>
        <p:nvSpPr>
          <p:cNvPr id="1652" name="Google Shape;1652;p5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PARTNERS</a:t>
            </a:r>
            <a:endParaRPr>
              <a:solidFill>
                <a:srgbClr val="FFFFFF"/>
              </a:solidFill>
            </a:endParaRPr>
          </a:p>
        </p:txBody>
      </p:sp>
      <p:sp>
        <p:nvSpPr>
          <p:cNvPr id="1653" name="Google Shape;1653;p58"/>
          <p:cNvSpPr/>
          <p:nvPr/>
        </p:nvSpPr>
        <p:spPr>
          <a:xfrm>
            <a:off x="1019175" y="1838325"/>
            <a:ext cx="1562100" cy="156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8"/>
          <p:cNvSpPr/>
          <p:nvPr/>
        </p:nvSpPr>
        <p:spPr>
          <a:xfrm>
            <a:off x="3578213" y="2634450"/>
            <a:ext cx="2009700" cy="200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8"/>
          <p:cNvSpPr/>
          <p:nvPr/>
        </p:nvSpPr>
        <p:spPr>
          <a:xfrm>
            <a:off x="6572250" y="2057400"/>
            <a:ext cx="1419300" cy="141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6" name="Google Shape;1656;p58"/>
          <p:cNvCxnSpPr/>
          <p:nvPr/>
        </p:nvCxnSpPr>
        <p:spPr>
          <a:xfrm>
            <a:off x="2343150" y="2971800"/>
            <a:ext cx="1600200" cy="504900"/>
          </a:xfrm>
          <a:prstGeom prst="straightConnector1">
            <a:avLst/>
          </a:prstGeom>
          <a:noFill/>
          <a:ln cap="flat" cmpd="sng" w="28575">
            <a:solidFill>
              <a:schemeClr val="accent1"/>
            </a:solidFill>
            <a:prstDash val="solid"/>
            <a:round/>
            <a:headEnd len="med" w="med" type="none"/>
            <a:tailEnd len="med" w="med" type="none"/>
          </a:ln>
        </p:spPr>
      </p:cxnSp>
      <p:cxnSp>
        <p:nvCxnSpPr>
          <p:cNvPr id="1657" name="Google Shape;1657;p58"/>
          <p:cNvCxnSpPr/>
          <p:nvPr/>
        </p:nvCxnSpPr>
        <p:spPr>
          <a:xfrm flipH="1" rot="10800000">
            <a:off x="5019675" y="2634450"/>
            <a:ext cx="1790700" cy="1080300"/>
          </a:xfrm>
          <a:prstGeom prst="straightConnector1">
            <a:avLst/>
          </a:prstGeom>
          <a:noFill/>
          <a:ln cap="flat" cmpd="sng" w="28575">
            <a:solidFill>
              <a:schemeClr val="accent1"/>
            </a:solidFill>
            <a:prstDash val="solid"/>
            <a:round/>
            <a:headEnd len="med" w="med" type="none"/>
            <a:tailEnd len="med" w="med" type="none"/>
          </a:ln>
        </p:spPr>
      </p:cxnSp>
      <p:cxnSp>
        <p:nvCxnSpPr>
          <p:cNvPr id="1658" name="Google Shape;1658;p58"/>
          <p:cNvCxnSpPr/>
          <p:nvPr/>
        </p:nvCxnSpPr>
        <p:spPr>
          <a:xfrm flipH="1">
            <a:off x="-600225" y="2543175"/>
            <a:ext cx="1886100" cy="714300"/>
          </a:xfrm>
          <a:prstGeom prst="straightConnector1">
            <a:avLst/>
          </a:prstGeom>
          <a:noFill/>
          <a:ln cap="flat" cmpd="sng" w="28575">
            <a:solidFill>
              <a:schemeClr val="accent1"/>
            </a:solidFill>
            <a:prstDash val="solid"/>
            <a:round/>
            <a:headEnd len="med" w="med" type="none"/>
            <a:tailEnd len="med" w="med" type="none"/>
          </a:ln>
        </p:spPr>
      </p:cxnSp>
      <p:cxnSp>
        <p:nvCxnSpPr>
          <p:cNvPr id="1659" name="Google Shape;1659;p58"/>
          <p:cNvCxnSpPr/>
          <p:nvPr/>
        </p:nvCxnSpPr>
        <p:spPr>
          <a:xfrm rot="10800000">
            <a:off x="7638600" y="2714625"/>
            <a:ext cx="1734000" cy="1181100"/>
          </a:xfrm>
          <a:prstGeom prst="straightConnector1">
            <a:avLst/>
          </a:prstGeom>
          <a:noFill/>
          <a:ln cap="flat" cmpd="sng" w="28575">
            <a:solidFill>
              <a:schemeClr val="accent1"/>
            </a:solidFill>
            <a:prstDash val="solid"/>
            <a:round/>
            <a:headEnd len="med" w="med" type="none"/>
            <a:tailEnd len="med" w="med" type="none"/>
          </a:ln>
        </p:spPr>
      </p:cxnSp>
      <p:grpSp>
        <p:nvGrpSpPr>
          <p:cNvPr id="1660" name="Google Shape;1660;p58"/>
          <p:cNvGrpSpPr/>
          <p:nvPr/>
        </p:nvGrpSpPr>
        <p:grpSpPr>
          <a:xfrm>
            <a:off x="4138061" y="3086207"/>
            <a:ext cx="864787" cy="685156"/>
            <a:chOff x="2504975" y="1971250"/>
            <a:chExt cx="2053150" cy="1626675"/>
          </a:xfrm>
        </p:grpSpPr>
        <p:sp>
          <p:nvSpPr>
            <p:cNvPr id="1661" name="Google Shape;1661;p58"/>
            <p:cNvSpPr/>
            <p:nvPr/>
          </p:nvSpPr>
          <p:spPr>
            <a:xfrm>
              <a:off x="298045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8"/>
            <p:cNvSpPr/>
            <p:nvPr/>
          </p:nvSpPr>
          <p:spPr>
            <a:xfrm>
              <a:off x="3349775" y="1971250"/>
              <a:ext cx="298100" cy="254125"/>
            </a:xfrm>
            <a:custGeom>
              <a:rect b="b" l="l" r="r" t="t"/>
              <a:pathLst>
                <a:path extrusionOk="0" h="10165" w="11924">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8"/>
            <p:cNvSpPr/>
            <p:nvPr/>
          </p:nvSpPr>
          <p:spPr>
            <a:xfrm>
              <a:off x="3349775" y="2548500"/>
              <a:ext cx="298100" cy="254075"/>
            </a:xfrm>
            <a:custGeom>
              <a:rect b="b" l="l" r="r" t="t"/>
              <a:pathLst>
                <a:path extrusionOk="0" h="10163" w="11924">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8"/>
            <p:cNvSpPr/>
            <p:nvPr/>
          </p:nvSpPr>
          <p:spPr>
            <a:xfrm>
              <a:off x="3349775" y="3054500"/>
              <a:ext cx="298100" cy="254075"/>
            </a:xfrm>
            <a:custGeom>
              <a:rect b="b" l="l" r="r" t="t"/>
              <a:pathLst>
                <a:path extrusionOk="0" h="10163" w="11924">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8"/>
            <p:cNvSpPr/>
            <p:nvPr/>
          </p:nvSpPr>
          <p:spPr>
            <a:xfrm>
              <a:off x="380780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8"/>
            <p:cNvSpPr/>
            <p:nvPr/>
          </p:nvSpPr>
          <p:spPr>
            <a:xfrm>
              <a:off x="2936825" y="3342400"/>
              <a:ext cx="296650" cy="255525"/>
            </a:xfrm>
            <a:custGeom>
              <a:rect b="b" l="l" r="r" t="t"/>
              <a:pathLst>
                <a:path extrusionOk="0" h="10221" w="11866">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8"/>
            <p:cNvSpPr/>
            <p:nvPr/>
          </p:nvSpPr>
          <p:spPr>
            <a:xfrm>
              <a:off x="2504975" y="3342400"/>
              <a:ext cx="298100" cy="255525"/>
            </a:xfrm>
            <a:custGeom>
              <a:rect b="b" l="l" r="r" t="t"/>
              <a:pathLst>
                <a:path extrusionOk="0" h="10221" w="11924">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8"/>
            <p:cNvSpPr/>
            <p:nvPr/>
          </p:nvSpPr>
          <p:spPr>
            <a:xfrm>
              <a:off x="3764175" y="33424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8"/>
            <p:cNvSpPr/>
            <p:nvPr/>
          </p:nvSpPr>
          <p:spPr>
            <a:xfrm>
              <a:off x="4217850" y="3342400"/>
              <a:ext cx="296650" cy="255525"/>
            </a:xfrm>
            <a:custGeom>
              <a:rect b="b" l="l" r="r" t="t"/>
              <a:pathLst>
                <a:path extrusionOk="0" h="10221" w="11866">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8"/>
            <p:cNvSpPr/>
            <p:nvPr/>
          </p:nvSpPr>
          <p:spPr>
            <a:xfrm>
              <a:off x="2539875" y="2824750"/>
              <a:ext cx="254475" cy="253025"/>
            </a:xfrm>
            <a:custGeom>
              <a:rect b="b" l="l" r="r" t="t"/>
              <a:pathLst>
                <a:path extrusionOk="0" h="10121" w="10179">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8"/>
            <p:cNvSpPr/>
            <p:nvPr/>
          </p:nvSpPr>
          <p:spPr>
            <a:xfrm>
              <a:off x="4261475" y="2824750"/>
              <a:ext cx="253025" cy="253025"/>
            </a:xfrm>
            <a:custGeom>
              <a:rect b="b" l="l" r="r" t="t"/>
              <a:pathLst>
                <a:path extrusionOk="0" h="10121" w="10121">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8"/>
            <p:cNvSpPr/>
            <p:nvPr/>
          </p:nvSpPr>
          <p:spPr>
            <a:xfrm>
              <a:off x="3351225" y="2548500"/>
              <a:ext cx="296650" cy="254075"/>
            </a:xfrm>
            <a:custGeom>
              <a:rect b="b" l="l" r="r" t="t"/>
              <a:pathLst>
                <a:path extrusionOk="0" h="10163" w="11866">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8"/>
            <p:cNvSpPr/>
            <p:nvPr/>
          </p:nvSpPr>
          <p:spPr>
            <a:xfrm>
              <a:off x="3351225" y="30545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8"/>
            <p:cNvSpPr/>
            <p:nvPr/>
          </p:nvSpPr>
          <p:spPr>
            <a:xfrm>
              <a:off x="2547150" y="2823300"/>
              <a:ext cx="2003350" cy="774600"/>
            </a:xfrm>
            <a:custGeom>
              <a:rect b="b" l="l" r="r" t="t"/>
              <a:pathLst>
                <a:path extrusionOk="0" h="30984" w="80134">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8"/>
            <p:cNvSpPr/>
            <p:nvPr/>
          </p:nvSpPr>
          <p:spPr>
            <a:xfrm>
              <a:off x="2524025" y="1983600"/>
              <a:ext cx="2034100" cy="1095300"/>
            </a:xfrm>
            <a:custGeom>
              <a:rect b="b" l="l" r="r" t="t"/>
              <a:pathLst>
                <a:path extrusionOk="0" h="43812" w="81364">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6" name="Google Shape;1676;p58"/>
          <p:cNvSpPr/>
          <p:nvPr/>
        </p:nvSpPr>
        <p:spPr>
          <a:xfrm>
            <a:off x="1785109" y="2423647"/>
            <a:ext cx="416092" cy="504966"/>
          </a:xfrm>
          <a:custGeom>
            <a:rect b="b" l="l" r="r" t="t"/>
            <a:pathLst>
              <a:path extrusionOk="0" h="66421" w="54731">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7" name="Google Shape;1677;p58"/>
          <p:cNvGrpSpPr/>
          <p:nvPr/>
        </p:nvGrpSpPr>
        <p:grpSpPr>
          <a:xfrm>
            <a:off x="6985490" y="2462014"/>
            <a:ext cx="592809" cy="405106"/>
            <a:chOff x="4987050" y="1862200"/>
            <a:chExt cx="2378850" cy="1625625"/>
          </a:xfrm>
        </p:grpSpPr>
        <p:sp>
          <p:nvSpPr>
            <p:cNvPr id="1678" name="Google Shape;1678;p5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8"/>
            <p:cNvSpPr/>
            <p:nvPr/>
          </p:nvSpPr>
          <p:spPr>
            <a:xfrm>
              <a:off x="5337475" y="1862200"/>
              <a:ext cx="2028425" cy="1625625"/>
            </a:xfrm>
            <a:custGeom>
              <a:rect b="b" l="l" r="r" t="t"/>
              <a:pathLst>
                <a:path extrusionOk="0" h="65025" w="81137">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3" name="Google Shape;1683;p58"/>
          <p:cNvSpPr txBox="1"/>
          <p:nvPr>
            <p:ph idx="4294967295" type="ctrTitle"/>
          </p:nvPr>
        </p:nvSpPr>
        <p:spPr>
          <a:xfrm rot="-5400000">
            <a:off x="459344" y="2559100"/>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MARS</a:t>
            </a:r>
            <a:endParaRPr sz="1400">
              <a:solidFill>
                <a:srgbClr val="0E2A47"/>
              </a:solidFill>
            </a:endParaRPr>
          </a:p>
        </p:txBody>
      </p:sp>
      <p:sp>
        <p:nvSpPr>
          <p:cNvPr id="1684" name="Google Shape;1684;p58"/>
          <p:cNvSpPr txBox="1"/>
          <p:nvPr>
            <p:ph idx="4294967295" type="ctrTitle"/>
          </p:nvPr>
        </p:nvSpPr>
        <p:spPr>
          <a:xfrm>
            <a:off x="3545069" y="37976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MERCURY</a:t>
            </a:r>
            <a:endParaRPr sz="1400">
              <a:solidFill>
                <a:srgbClr val="0E2A47"/>
              </a:solidFill>
            </a:endParaRPr>
          </a:p>
        </p:txBody>
      </p:sp>
      <p:sp>
        <p:nvSpPr>
          <p:cNvPr id="1685" name="Google Shape;1685;p58"/>
          <p:cNvSpPr txBox="1"/>
          <p:nvPr>
            <p:ph idx="4294967295" type="ctrTitle"/>
          </p:nvPr>
        </p:nvSpPr>
        <p:spPr>
          <a:xfrm>
            <a:off x="6243906" y="28227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VENUS</a:t>
            </a:r>
            <a:endParaRPr sz="1400">
              <a:solidFill>
                <a:srgbClr val="0E2A47"/>
              </a:solidFill>
            </a:endParaRPr>
          </a:p>
        </p:txBody>
      </p:sp>
      <p:sp>
        <p:nvSpPr>
          <p:cNvPr id="1686" name="Google Shape;1686;p58"/>
          <p:cNvSpPr txBox="1"/>
          <p:nvPr>
            <p:ph idx="4294967295" type="subTitle"/>
          </p:nvPr>
        </p:nvSpPr>
        <p:spPr>
          <a:xfrm>
            <a:off x="1103187"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687" name="Google Shape;1687;p58"/>
          <p:cNvSpPr txBox="1"/>
          <p:nvPr>
            <p:ph idx="4294967295" type="subTitle"/>
          </p:nvPr>
        </p:nvSpPr>
        <p:spPr>
          <a:xfrm>
            <a:off x="3857487" y="1641463"/>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Mercury is the </a:t>
            </a:r>
            <a:r>
              <a:rPr lang="es" sz="900">
                <a:solidFill>
                  <a:srgbClr val="FFFFFF"/>
                </a:solidFill>
              </a:rPr>
              <a:t>closest planet to the Sun and the smallest one in our Solar System</a:t>
            </a:r>
            <a:endParaRPr sz="900">
              <a:solidFill>
                <a:srgbClr val="FFFFFF"/>
              </a:solidFill>
            </a:endParaRPr>
          </a:p>
        </p:txBody>
      </p:sp>
      <p:sp>
        <p:nvSpPr>
          <p:cNvPr id="1688" name="Google Shape;1688;p58"/>
          <p:cNvSpPr txBox="1"/>
          <p:nvPr>
            <p:ph idx="4294967295" type="subTitle"/>
          </p:nvPr>
        </p:nvSpPr>
        <p:spPr>
          <a:xfrm>
            <a:off x="6584862"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689" name="Google Shape;1689;p58"/>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3" name="Shape 1693"/>
        <p:cNvGrpSpPr/>
        <p:nvPr/>
      </p:nvGrpSpPr>
      <p:grpSpPr>
        <a:xfrm>
          <a:off x="0" y="0"/>
          <a:ext cx="0" cy="0"/>
          <a:chOff x="0" y="0"/>
          <a:chExt cx="0" cy="0"/>
        </a:xfrm>
      </p:grpSpPr>
      <p:sp>
        <p:nvSpPr>
          <p:cNvPr id="1694" name="Google Shape;1694;p5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TEAM</a:t>
            </a:r>
            <a:endParaRPr/>
          </a:p>
        </p:txBody>
      </p:sp>
      <p:pic>
        <p:nvPicPr>
          <p:cNvPr id="1695" name="Google Shape;1695;p59"/>
          <p:cNvPicPr preferRelativeResize="0"/>
          <p:nvPr/>
        </p:nvPicPr>
        <p:blipFill rotWithShape="1">
          <a:blip r:embed="rId3">
            <a:alphaModFix/>
          </a:blip>
          <a:srcRect b="0" l="14268" r="27494" t="0"/>
          <a:stretch/>
        </p:blipFill>
        <p:spPr>
          <a:xfrm>
            <a:off x="311712" y="1453300"/>
            <a:ext cx="1289125" cy="3309202"/>
          </a:xfrm>
          <a:prstGeom prst="rect">
            <a:avLst/>
          </a:prstGeom>
          <a:noFill/>
          <a:ln>
            <a:noFill/>
          </a:ln>
        </p:spPr>
      </p:pic>
      <p:pic>
        <p:nvPicPr>
          <p:cNvPr id="1696" name="Google Shape;1696;p59"/>
          <p:cNvPicPr preferRelativeResize="0"/>
          <p:nvPr/>
        </p:nvPicPr>
        <p:blipFill rotWithShape="1">
          <a:blip r:embed="rId4">
            <a:alphaModFix/>
          </a:blip>
          <a:srcRect b="0" l="49703" r="24287" t="0"/>
          <a:stretch/>
        </p:blipFill>
        <p:spPr>
          <a:xfrm>
            <a:off x="3107800" y="1453300"/>
            <a:ext cx="1289126" cy="3309202"/>
          </a:xfrm>
          <a:prstGeom prst="rect">
            <a:avLst/>
          </a:prstGeom>
          <a:noFill/>
          <a:ln>
            <a:noFill/>
          </a:ln>
        </p:spPr>
      </p:pic>
      <p:pic>
        <p:nvPicPr>
          <p:cNvPr id="1697" name="Google Shape;1697;p59"/>
          <p:cNvPicPr preferRelativeResize="0"/>
          <p:nvPr/>
        </p:nvPicPr>
        <p:blipFill rotWithShape="1">
          <a:blip r:embed="rId5">
            <a:alphaModFix/>
          </a:blip>
          <a:srcRect b="0" l="37643" r="36348" t="0"/>
          <a:stretch/>
        </p:blipFill>
        <p:spPr>
          <a:xfrm>
            <a:off x="1709739" y="1453300"/>
            <a:ext cx="1289126" cy="3309202"/>
          </a:xfrm>
          <a:prstGeom prst="rect">
            <a:avLst/>
          </a:prstGeom>
          <a:noFill/>
          <a:ln>
            <a:noFill/>
          </a:ln>
        </p:spPr>
      </p:pic>
      <p:cxnSp>
        <p:nvCxnSpPr>
          <p:cNvPr id="1698" name="Google Shape;1698;p59"/>
          <p:cNvCxnSpPr/>
          <p:nvPr/>
        </p:nvCxnSpPr>
        <p:spPr>
          <a:xfrm>
            <a:off x="4038600" y="1905000"/>
            <a:ext cx="1457400" cy="0"/>
          </a:xfrm>
          <a:prstGeom prst="straightConnector1">
            <a:avLst/>
          </a:prstGeom>
          <a:noFill/>
          <a:ln cap="flat" cmpd="sng" w="28575">
            <a:solidFill>
              <a:srgbClr val="FFFFFF"/>
            </a:solidFill>
            <a:prstDash val="solid"/>
            <a:round/>
            <a:headEnd len="med" w="med" type="oval"/>
            <a:tailEnd len="med" w="med" type="oval"/>
          </a:ln>
        </p:spPr>
      </p:cxnSp>
      <p:cxnSp>
        <p:nvCxnSpPr>
          <p:cNvPr id="1699" name="Google Shape;1699;p59"/>
          <p:cNvCxnSpPr/>
          <p:nvPr/>
        </p:nvCxnSpPr>
        <p:spPr>
          <a:xfrm>
            <a:off x="2714700" y="2971800"/>
            <a:ext cx="2781300" cy="0"/>
          </a:xfrm>
          <a:prstGeom prst="straightConnector1">
            <a:avLst/>
          </a:prstGeom>
          <a:noFill/>
          <a:ln cap="flat" cmpd="sng" w="28575">
            <a:solidFill>
              <a:srgbClr val="FFFFFF"/>
            </a:solidFill>
            <a:prstDash val="solid"/>
            <a:round/>
            <a:headEnd len="med" w="med" type="oval"/>
            <a:tailEnd len="med" w="med" type="oval"/>
          </a:ln>
        </p:spPr>
      </p:cxnSp>
      <p:cxnSp>
        <p:nvCxnSpPr>
          <p:cNvPr id="1700" name="Google Shape;1700;p59"/>
          <p:cNvCxnSpPr/>
          <p:nvPr/>
        </p:nvCxnSpPr>
        <p:spPr>
          <a:xfrm>
            <a:off x="1152600" y="4038600"/>
            <a:ext cx="4343400" cy="0"/>
          </a:xfrm>
          <a:prstGeom prst="straightConnector1">
            <a:avLst/>
          </a:prstGeom>
          <a:noFill/>
          <a:ln cap="flat" cmpd="sng" w="28575">
            <a:solidFill>
              <a:srgbClr val="FFFFFF"/>
            </a:solidFill>
            <a:prstDash val="solid"/>
            <a:round/>
            <a:headEnd len="med" w="med" type="oval"/>
            <a:tailEnd len="med" w="med" type="oval"/>
          </a:ln>
        </p:spPr>
      </p:cxnSp>
      <p:sp>
        <p:nvSpPr>
          <p:cNvPr id="1701" name="Google Shape;1701;p59"/>
          <p:cNvSpPr txBox="1"/>
          <p:nvPr>
            <p:ph idx="4294967295" type="subTitle"/>
          </p:nvPr>
        </p:nvSpPr>
        <p:spPr>
          <a:xfrm>
            <a:off x="5745892" y="19050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702" name="Google Shape;1702;p59"/>
          <p:cNvSpPr txBox="1"/>
          <p:nvPr>
            <p:ph idx="4294967295" type="subTitle"/>
          </p:nvPr>
        </p:nvSpPr>
        <p:spPr>
          <a:xfrm>
            <a:off x="5745892" y="29718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703" name="Google Shape;1703;p59"/>
          <p:cNvSpPr txBox="1"/>
          <p:nvPr>
            <p:ph idx="4294967295" type="subTitle"/>
          </p:nvPr>
        </p:nvSpPr>
        <p:spPr>
          <a:xfrm>
            <a:off x="5745892" y="40386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704" name="Google Shape;1704;p59"/>
          <p:cNvSpPr txBox="1"/>
          <p:nvPr>
            <p:ph idx="4294967295" type="ctrTitle"/>
          </p:nvPr>
        </p:nvSpPr>
        <p:spPr>
          <a:xfrm>
            <a:off x="5745906" y="17087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JENNA DOE</a:t>
            </a:r>
            <a:endParaRPr sz="1000">
              <a:solidFill>
                <a:srgbClr val="FFFFFF"/>
              </a:solidFill>
            </a:endParaRPr>
          </a:p>
        </p:txBody>
      </p:sp>
      <p:sp>
        <p:nvSpPr>
          <p:cNvPr id="1705" name="Google Shape;1705;p59"/>
          <p:cNvSpPr txBox="1"/>
          <p:nvPr>
            <p:ph idx="4294967295" type="ctrTitle"/>
          </p:nvPr>
        </p:nvSpPr>
        <p:spPr>
          <a:xfrm>
            <a:off x="5745906" y="27755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JOHN</a:t>
            </a:r>
            <a:r>
              <a:rPr lang="es" sz="1000">
                <a:solidFill>
                  <a:srgbClr val="FFFFFF"/>
                </a:solidFill>
              </a:rPr>
              <a:t> DOE</a:t>
            </a:r>
            <a:endParaRPr sz="1000">
              <a:solidFill>
                <a:srgbClr val="FFFFFF"/>
              </a:solidFill>
            </a:endParaRPr>
          </a:p>
        </p:txBody>
      </p:sp>
      <p:sp>
        <p:nvSpPr>
          <p:cNvPr id="1706" name="Google Shape;1706;p59"/>
          <p:cNvSpPr txBox="1"/>
          <p:nvPr>
            <p:ph idx="4294967295" type="ctrTitle"/>
          </p:nvPr>
        </p:nvSpPr>
        <p:spPr>
          <a:xfrm>
            <a:off x="5745906" y="38423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JIMMY </a:t>
            </a:r>
            <a:r>
              <a:rPr lang="es" sz="1000">
                <a:solidFill>
                  <a:srgbClr val="FFFFFF"/>
                </a:solidFill>
              </a:rPr>
              <a:t>DOE</a:t>
            </a:r>
            <a:endParaRPr sz="1000">
              <a:solidFill>
                <a:srgbClr val="FFFFFF"/>
              </a:solidFill>
            </a:endParaRPr>
          </a:p>
        </p:txBody>
      </p:sp>
      <p:cxnSp>
        <p:nvCxnSpPr>
          <p:cNvPr id="1707" name="Google Shape;1707;p59"/>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52643"/>
            </a:gs>
            <a:gs pos="100000">
              <a:srgbClr val="041523"/>
            </a:gs>
          </a:gsLst>
          <a:path path="circle">
            <a:fillToRect b="50%" l="50%" r="50%" t="50%"/>
          </a:path>
          <a:tileRect/>
        </a:gradFill>
      </p:bgPr>
    </p:bg>
    <p:spTree>
      <p:nvGrpSpPr>
        <p:cNvPr id="1711" name="Shape 1711"/>
        <p:cNvGrpSpPr/>
        <p:nvPr/>
      </p:nvGrpSpPr>
      <p:grpSpPr>
        <a:xfrm>
          <a:off x="0" y="0"/>
          <a:ext cx="0" cy="0"/>
          <a:chOff x="0" y="0"/>
          <a:chExt cx="0" cy="0"/>
        </a:xfrm>
      </p:grpSpPr>
      <p:sp>
        <p:nvSpPr>
          <p:cNvPr id="1712" name="Google Shape;1712;p60"/>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1713" name="Google Shape;1713;p60"/>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Does anyone have any question?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uFill>
                  <a:noFill/>
                </a:uFill>
                <a:hlinkClick r:id="rId3"/>
              </a:rPr>
              <a:t>addyouremail@freepik.com</a:t>
            </a:r>
            <a:endParaRPr sz="1000"/>
          </a:p>
          <a:p>
            <a:pPr indent="0" lvl="0" marL="0" rtl="0" algn="l">
              <a:spcBef>
                <a:spcPts val="0"/>
              </a:spcBef>
              <a:spcAft>
                <a:spcPts val="0"/>
              </a:spcAft>
              <a:buNone/>
            </a:pPr>
            <a:r>
              <a:rPr lang="es" sz="1000"/>
              <a:t>+91 620 421 838</a:t>
            </a:r>
            <a:endParaRPr sz="1000"/>
          </a:p>
          <a:p>
            <a:pPr indent="0" lvl="0" marL="0" rtl="0" algn="l">
              <a:spcBef>
                <a:spcPts val="0"/>
              </a:spcBef>
              <a:spcAft>
                <a:spcPts val="0"/>
              </a:spcAft>
              <a:buNone/>
            </a:pPr>
            <a:r>
              <a:rPr lang="es" sz="1000"/>
              <a:t>yourcompany.com</a:t>
            </a:r>
            <a:endParaRPr sz="1000"/>
          </a:p>
        </p:txBody>
      </p:sp>
      <p:grpSp>
        <p:nvGrpSpPr>
          <p:cNvPr id="1714" name="Google Shape;1714;p60"/>
          <p:cNvGrpSpPr/>
          <p:nvPr/>
        </p:nvGrpSpPr>
        <p:grpSpPr>
          <a:xfrm flipH="1">
            <a:off x="-4531426" y="-117297"/>
            <a:ext cx="7324051" cy="5378088"/>
            <a:chOff x="238125" y="262775"/>
            <a:chExt cx="7092825" cy="5151425"/>
          </a:xfrm>
        </p:grpSpPr>
        <p:sp>
          <p:nvSpPr>
            <p:cNvPr id="1715" name="Google Shape;1715;p60"/>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0"/>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0"/>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0"/>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0"/>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0"/>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0"/>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0"/>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0"/>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0"/>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0"/>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0"/>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0"/>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0"/>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0"/>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0"/>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0"/>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0"/>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0"/>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0"/>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0"/>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0"/>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0"/>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0"/>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0"/>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0"/>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0"/>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0"/>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0"/>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0"/>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0"/>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0"/>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0"/>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0"/>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0"/>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0"/>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0"/>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0"/>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0"/>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0"/>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0"/>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0"/>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0"/>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0"/>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0"/>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0"/>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0"/>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0"/>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0"/>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0"/>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0"/>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0"/>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0"/>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0"/>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0"/>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0"/>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0"/>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0"/>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0"/>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0"/>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0"/>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0"/>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0"/>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0"/>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0"/>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0"/>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0"/>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0"/>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0"/>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0"/>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0"/>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0"/>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0"/>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0"/>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0"/>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0"/>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0"/>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0"/>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0"/>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0"/>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0"/>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0"/>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0"/>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0"/>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0"/>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0"/>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0"/>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0"/>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0"/>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0"/>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0"/>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0"/>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0"/>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0"/>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0"/>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0"/>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0"/>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0"/>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0"/>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0"/>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0"/>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0"/>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0"/>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0"/>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0"/>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0"/>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0"/>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0"/>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0"/>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0"/>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0"/>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0"/>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0"/>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0"/>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0"/>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0"/>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0"/>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0"/>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0"/>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0"/>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0"/>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0"/>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0"/>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0"/>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0"/>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0"/>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0"/>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0"/>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0"/>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0"/>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0"/>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0"/>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0"/>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0"/>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0"/>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0"/>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0"/>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0"/>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0"/>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0"/>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5" name="Google Shape;1855;p60"/>
          <p:cNvGrpSpPr/>
          <p:nvPr/>
        </p:nvGrpSpPr>
        <p:grpSpPr>
          <a:xfrm>
            <a:off x="4077226" y="3526070"/>
            <a:ext cx="137636" cy="137629"/>
            <a:chOff x="266768" y="1721375"/>
            <a:chExt cx="397907" cy="397887"/>
          </a:xfrm>
        </p:grpSpPr>
        <p:sp>
          <p:nvSpPr>
            <p:cNvPr id="1856" name="Google Shape;1856;p6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8" name="Google Shape;1858;p60"/>
          <p:cNvGrpSpPr/>
          <p:nvPr/>
        </p:nvGrpSpPr>
        <p:grpSpPr>
          <a:xfrm>
            <a:off x="4268945" y="3526070"/>
            <a:ext cx="137622" cy="137629"/>
            <a:chOff x="864491" y="1723250"/>
            <a:chExt cx="397866" cy="397887"/>
          </a:xfrm>
        </p:grpSpPr>
        <p:sp>
          <p:nvSpPr>
            <p:cNvPr id="1859" name="Google Shape;1859;p6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2" name="Google Shape;1862;p60"/>
          <p:cNvSpPr/>
          <p:nvPr/>
        </p:nvSpPr>
        <p:spPr>
          <a:xfrm>
            <a:off x="4460678" y="3526139"/>
            <a:ext cx="168752" cy="13763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308" name="Shape 308"/>
        <p:cNvGrpSpPr/>
        <p:nvPr/>
      </p:nvGrpSpPr>
      <p:grpSpPr>
        <a:xfrm>
          <a:off x="0" y="0"/>
          <a:ext cx="0" cy="0"/>
          <a:chOff x="0" y="0"/>
          <a:chExt cx="0" cy="0"/>
        </a:xfrm>
      </p:grpSpPr>
      <p:sp>
        <p:nvSpPr>
          <p:cNvPr id="309" name="Google Shape;309;p25"/>
          <p:cNvSpPr/>
          <p:nvPr/>
        </p:nvSpPr>
        <p:spPr>
          <a:xfrm>
            <a:off x="891750" y="4208425"/>
            <a:ext cx="3503400" cy="4938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10" name="Google Shape;310;p25"/>
          <p:cNvSpPr/>
          <p:nvPr/>
        </p:nvSpPr>
        <p:spPr>
          <a:xfrm>
            <a:off x="891750" y="3400563"/>
            <a:ext cx="3418200" cy="5427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11" name="Google Shape;311;p25"/>
          <p:cNvSpPr/>
          <p:nvPr/>
        </p:nvSpPr>
        <p:spPr>
          <a:xfrm>
            <a:off x="891750" y="1542625"/>
            <a:ext cx="3503400" cy="5835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12" name="Google Shape;312;p25"/>
          <p:cNvSpPr txBox="1"/>
          <p:nvPr>
            <p:ph idx="4" type="ctrTitle"/>
          </p:nvPr>
        </p:nvSpPr>
        <p:spPr>
          <a:xfrm>
            <a:off x="738200" y="644550"/>
            <a:ext cx="80940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PLANNED PROOF OF CONCEPT</a:t>
            </a:r>
            <a:endParaRPr>
              <a:solidFill>
                <a:srgbClr val="FFFFFF"/>
              </a:solidFill>
            </a:endParaRPr>
          </a:p>
        </p:txBody>
      </p:sp>
      <p:sp>
        <p:nvSpPr>
          <p:cNvPr id="313" name="Google Shape;313;p25"/>
          <p:cNvSpPr txBox="1"/>
          <p:nvPr>
            <p:ph type="ctrTitle"/>
          </p:nvPr>
        </p:nvSpPr>
        <p:spPr>
          <a:xfrm>
            <a:off x="891875" y="1634900"/>
            <a:ext cx="3340500" cy="43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000">
                <a:solidFill>
                  <a:schemeClr val="dk1"/>
                </a:solidFill>
              </a:rPr>
              <a:t>Single Raspberry Pi scanning and collecting MAC Addresses around itself, through bluetooth and Wi-Fi</a:t>
            </a:r>
            <a:endParaRPr sz="1000">
              <a:solidFill>
                <a:schemeClr val="dk1"/>
              </a:solidFill>
            </a:endParaRPr>
          </a:p>
        </p:txBody>
      </p:sp>
      <p:sp>
        <p:nvSpPr>
          <p:cNvPr id="314" name="Google Shape;314;p25"/>
          <p:cNvSpPr txBox="1"/>
          <p:nvPr>
            <p:ph idx="3" type="ctrTitle"/>
          </p:nvPr>
        </p:nvSpPr>
        <p:spPr>
          <a:xfrm>
            <a:off x="875400" y="3463025"/>
            <a:ext cx="3503400" cy="44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000">
                <a:solidFill>
                  <a:schemeClr val="dk1"/>
                </a:solidFill>
              </a:rPr>
              <a:t>A periodic algorithm that gathers the scan data from the database and calculates the occupancy of each space</a:t>
            </a:r>
            <a:endParaRPr sz="1000">
              <a:solidFill>
                <a:schemeClr val="dk1"/>
              </a:solidFill>
            </a:endParaRPr>
          </a:p>
        </p:txBody>
      </p:sp>
      <p:cxnSp>
        <p:nvCxnSpPr>
          <p:cNvPr id="315" name="Google Shape;315;p25"/>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316" name="Google Shape;316;p25"/>
          <p:cNvSpPr/>
          <p:nvPr/>
        </p:nvSpPr>
        <p:spPr>
          <a:xfrm>
            <a:off x="375450" y="16124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17" name="Google Shape;317;p25"/>
          <p:cNvSpPr/>
          <p:nvPr/>
        </p:nvSpPr>
        <p:spPr>
          <a:xfrm>
            <a:off x="375450" y="348822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18" name="Google Shape;318;p25"/>
          <p:cNvSpPr/>
          <p:nvPr/>
        </p:nvSpPr>
        <p:spPr>
          <a:xfrm>
            <a:off x="375450" y="4236913"/>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319" name="Google Shape;319;p25"/>
          <p:cNvGrpSpPr/>
          <p:nvPr/>
        </p:nvGrpSpPr>
        <p:grpSpPr>
          <a:xfrm flipH="1" rot="10800000">
            <a:off x="436075" y="3618320"/>
            <a:ext cx="302125" cy="163726"/>
            <a:chOff x="1319675" y="779200"/>
            <a:chExt cx="2343875" cy="1270175"/>
          </a:xfrm>
        </p:grpSpPr>
        <p:sp>
          <p:nvSpPr>
            <p:cNvPr id="320" name="Google Shape;320;p25"/>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1" name="Google Shape;321;p25"/>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2" name="Google Shape;322;p25"/>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23" name="Google Shape;323;p25"/>
          <p:cNvGrpSpPr/>
          <p:nvPr/>
        </p:nvGrpSpPr>
        <p:grpSpPr>
          <a:xfrm>
            <a:off x="454256" y="4367000"/>
            <a:ext cx="265768" cy="163730"/>
            <a:chOff x="1319675" y="2389025"/>
            <a:chExt cx="2224000" cy="1370125"/>
          </a:xfrm>
        </p:grpSpPr>
        <p:sp>
          <p:nvSpPr>
            <p:cNvPr id="324" name="Google Shape;324;p25"/>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5" name="Google Shape;325;p25"/>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326" name="Google Shape;326;p25"/>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5"/>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328" name="Google Shape;328;p25"/>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29" name="Google Shape;329;p25"/>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34" name="Google Shape;334;p25"/>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35" name="Google Shape;335;p25"/>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5"/>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42" name="Google Shape;342;p25"/>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43" name="Google Shape;343;p25"/>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5"/>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a:off x="891750" y="2501950"/>
            <a:ext cx="3503400" cy="5835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50" name="Google Shape;350;p25"/>
          <p:cNvSpPr txBox="1"/>
          <p:nvPr>
            <p:ph type="ctrTitle"/>
          </p:nvPr>
        </p:nvSpPr>
        <p:spPr>
          <a:xfrm>
            <a:off x="891875" y="2576763"/>
            <a:ext cx="3340500" cy="4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400">
                <a:solidFill>
                  <a:schemeClr val="dk1"/>
                </a:solidFill>
              </a:rPr>
              <a:t>A database collecting the scan data</a:t>
            </a:r>
            <a:endParaRPr sz="1400">
              <a:solidFill>
                <a:schemeClr val="dk1"/>
              </a:solidFill>
            </a:endParaRPr>
          </a:p>
        </p:txBody>
      </p:sp>
      <p:sp>
        <p:nvSpPr>
          <p:cNvPr id="351" name="Google Shape;351;p25"/>
          <p:cNvSpPr/>
          <p:nvPr/>
        </p:nvSpPr>
        <p:spPr>
          <a:xfrm>
            <a:off x="375450" y="257178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pic>
        <p:nvPicPr>
          <p:cNvPr id="352" name="Google Shape;352;p25"/>
          <p:cNvPicPr preferRelativeResize="0"/>
          <p:nvPr/>
        </p:nvPicPr>
        <p:blipFill>
          <a:blip r:embed="rId3">
            <a:alphaModFix/>
          </a:blip>
          <a:stretch>
            <a:fillRect/>
          </a:stretch>
        </p:blipFill>
        <p:spPr>
          <a:xfrm>
            <a:off x="425988" y="1699336"/>
            <a:ext cx="322825" cy="250189"/>
          </a:xfrm>
          <a:prstGeom prst="rect">
            <a:avLst/>
          </a:prstGeom>
          <a:noFill/>
          <a:ln>
            <a:noFill/>
          </a:ln>
        </p:spPr>
      </p:pic>
      <p:pic>
        <p:nvPicPr>
          <p:cNvPr id="353" name="Google Shape;353;p25"/>
          <p:cNvPicPr preferRelativeResize="0"/>
          <p:nvPr/>
        </p:nvPicPr>
        <p:blipFill>
          <a:blip r:embed="rId4">
            <a:alphaModFix/>
          </a:blip>
          <a:stretch>
            <a:fillRect/>
          </a:stretch>
        </p:blipFill>
        <p:spPr>
          <a:xfrm>
            <a:off x="438700" y="2635037"/>
            <a:ext cx="297400" cy="297400"/>
          </a:xfrm>
          <a:prstGeom prst="rect">
            <a:avLst/>
          </a:prstGeom>
          <a:noFill/>
          <a:ln>
            <a:noFill/>
          </a:ln>
        </p:spPr>
      </p:pic>
      <p:sp>
        <p:nvSpPr>
          <p:cNvPr id="354" name="Google Shape;354;p25"/>
          <p:cNvSpPr txBox="1"/>
          <p:nvPr>
            <p:ph type="ctrTitle"/>
          </p:nvPr>
        </p:nvSpPr>
        <p:spPr>
          <a:xfrm>
            <a:off x="891875" y="4290350"/>
            <a:ext cx="3340500" cy="4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dk1"/>
                </a:solidFill>
              </a:rPr>
              <a:t>A very simple dashboard that displays the current occupancy of each space, updating it in real time</a:t>
            </a:r>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6" name="Shape 1866"/>
        <p:cNvGrpSpPr/>
        <p:nvPr/>
      </p:nvGrpSpPr>
      <p:grpSpPr>
        <a:xfrm>
          <a:off x="0" y="0"/>
          <a:ext cx="0" cy="0"/>
          <a:chOff x="0" y="0"/>
          <a:chExt cx="0" cy="0"/>
        </a:xfrm>
      </p:grpSpPr>
      <p:sp>
        <p:nvSpPr>
          <p:cNvPr id="1867" name="Google Shape;1867;p61"/>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CREDITS</a:t>
            </a:r>
            <a:endParaRPr/>
          </a:p>
        </p:txBody>
      </p:sp>
      <p:sp>
        <p:nvSpPr>
          <p:cNvPr id="1868" name="Google Shape;1868;p61"/>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indent="0" lvl="0" marL="241300" rtl="0" algn="l">
              <a:spcBef>
                <a:spcPts val="300"/>
              </a:spcBef>
              <a:spcAft>
                <a:spcPts val="0"/>
              </a:spcAft>
              <a:buClr>
                <a:schemeClr val="dk1"/>
              </a:buClr>
              <a:buSzPts val="1100"/>
              <a:buFont typeface="Arial"/>
              <a:buNone/>
            </a:pPr>
            <a:r>
              <a:t/>
            </a:r>
            <a:endParaRPr>
              <a:solidFill>
                <a:schemeClr val="dk1"/>
              </a:solidFill>
            </a:endParaRPr>
          </a:p>
          <a:p>
            <a:pPr indent="-190500" lvl="0" marL="241300" rtl="0" algn="l">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val="tx"/>
                    </a:ext>
                  </a:extLst>
                </a:hlinkClick>
              </a:rPr>
              <a:t>Slidesgo</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val="tx"/>
                    </a:ext>
                  </a:extLst>
                </a:hlinkClick>
              </a:rPr>
              <a:t>Flaticon</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val="tx"/>
                    </a:ext>
                  </a:extLst>
                </a:hlinkClick>
              </a:rPr>
              <a:t>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48FFD5"/>
        </a:solidFill>
      </p:bgPr>
    </p:bg>
    <p:spTree>
      <p:nvGrpSpPr>
        <p:cNvPr id="1872" name="Shape 1872"/>
        <p:cNvGrpSpPr/>
        <p:nvPr/>
      </p:nvGrpSpPr>
      <p:grpSpPr>
        <a:xfrm>
          <a:off x="0" y="0"/>
          <a:ext cx="0" cy="0"/>
          <a:chOff x="0" y="0"/>
          <a:chExt cx="0" cy="0"/>
        </a:xfrm>
      </p:grpSpPr>
      <p:sp>
        <p:nvSpPr>
          <p:cNvPr id="1873" name="Google Shape;1873;p62"/>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RESOURCES</a:t>
            </a:r>
            <a:endParaRPr/>
          </a:p>
        </p:txBody>
      </p:sp>
      <p:sp>
        <p:nvSpPr>
          <p:cNvPr id="1874" name="Google Shape;1874;p62"/>
          <p:cNvSpPr txBox="1"/>
          <p:nvPr>
            <p:ph idx="1" type="body"/>
          </p:nvPr>
        </p:nvSpPr>
        <p:spPr>
          <a:xfrm>
            <a:off x="810000" y="1630550"/>
            <a:ext cx="8520600" cy="34164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indent="0" lvl="0" marL="0" rtl="0" algn="l">
              <a:lnSpc>
                <a:spcPct val="100000"/>
              </a:lnSpc>
              <a:spcBef>
                <a:spcPts val="300"/>
              </a:spcBef>
              <a:spcAft>
                <a:spcPts val="0"/>
              </a:spcAft>
              <a:buNone/>
            </a:pPr>
            <a:r>
              <a:t/>
            </a:r>
            <a:endParaRPr>
              <a:solidFill>
                <a:srgbClr val="1EFFC1"/>
              </a:solidFill>
            </a:endParaRPr>
          </a:p>
          <a:p>
            <a:pPr indent="0" lvl="0" marL="0" rtl="0" algn="l">
              <a:spcBef>
                <a:spcPts val="0"/>
              </a:spcBef>
              <a:spcAft>
                <a:spcPts val="0"/>
              </a:spcAft>
              <a:buNone/>
            </a:pPr>
            <a:r>
              <a:rPr lang="es"/>
              <a:t>PHOTOS</a:t>
            </a:r>
            <a:endParaRPr/>
          </a:p>
          <a:p>
            <a:pPr indent="-279400" lvl="0" marL="457200" rtl="0" algn="l">
              <a:spcBef>
                <a:spcPts val="1600"/>
              </a:spcBef>
              <a:spcAft>
                <a:spcPts val="0"/>
              </a:spcAft>
              <a:buSzPts val="800"/>
              <a:buChar char="●"/>
            </a:pPr>
            <a:r>
              <a:rPr lang="es">
                <a:uFill>
                  <a:noFill/>
                </a:uFill>
                <a:hlinkClick r:id="rId3"/>
              </a:rPr>
              <a:t>Young businessman with hands in his pocket talking on mobile phone</a:t>
            </a:r>
            <a:endParaRPr/>
          </a:p>
          <a:p>
            <a:pPr indent="-279400" lvl="0" marL="457200" rtl="0" algn="l">
              <a:spcBef>
                <a:spcPts val="0"/>
              </a:spcBef>
              <a:spcAft>
                <a:spcPts val="0"/>
              </a:spcAft>
              <a:buSzPts val="800"/>
              <a:buChar char="●"/>
            </a:pPr>
            <a:r>
              <a:rPr lang="es">
                <a:uFill>
                  <a:noFill/>
                </a:uFill>
                <a:hlinkClick r:id="rId4"/>
              </a:rPr>
              <a:t>Smiling ethnic woman with gray laptop</a:t>
            </a:r>
            <a:endParaRPr/>
          </a:p>
          <a:p>
            <a:pPr indent="-279400" lvl="0" marL="457200" rtl="0" algn="l">
              <a:spcBef>
                <a:spcPts val="0"/>
              </a:spcBef>
              <a:spcAft>
                <a:spcPts val="0"/>
              </a:spcAft>
              <a:buSzPts val="800"/>
              <a:buChar char="●"/>
            </a:pPr>
            <a:r>
              <a:rPr lang="es">
                <a:uFill>
                  <a:noFill/>
                </a:uFill>
                <a:hlinkClick r:id="rId5"/>
              </a:rPr>
              <a:t>Smiling young man busy in texting message to someon</a:t>
            </a:r>
            <a:r>
              <a:rPr lang="es"/>
              <a:t>e</a:t>
            </a:r>
            <a:endParaRPr/>
          </a:p>
          <a:p>
            <a:pPr indent="0" lvl="0" marL="0" rtl="0" algn="l">
              <a:lnSpc>
                <a:spcPct val="100000"/>
              </a:lnSpc>
              <a:spcBef>
                <a:spcPts val="1600"/>
              </a:spcBef>
              <a:spcAft>
                <a:spcPts val="0"/>
              </a:spcAft>
              <a:buNone/>
            </a:pPr>
            <a:r>
              <a:rPr lang="es"/>
              <a:t>VECTORS</a:t>
            </a:r>
            <a:endParaRPr/>
          </a:p>
          <a:p>
            <a:pPr indent="0" lvl="0" marL="0" rtl="0" algn="l">
              <a:lnSpc>
                <a:spcPct val="100000"/>
              </a:lnSpc>
              <a:spcBef>
                <a:spcPts val="0"/>
              </a:spcBef>
              <a:spcAft>
                <a:spcPts val="0"/>
              </a:spcAft>
              <a:buNone/>
            </a:pPr>
            <a:r>
              <a:t/>
            </a:r>
            <a:endParaRPr/>
          </a:p>
          <a:p>
            <a:pPr indent="-279400" lvl="0" marL="457200" rtl="0" algn="l">
              <a:lnSpc>
                <a:spcPct val="100000"/>
              </a:lnSpc>
              <a:spcBef>
                <a:spcPts val="0"/>
              </a:spcBef>
              <a:spcAft>
                <a:spcPts val="0"/>
              </a:spcAft>
              <a:buSzPts val="800"/>
              <a:buChar char="●"/>
            </a:pPr>
            <a:r>
              <a:rPr lang="es">
                <a:uFill>
                  <a:noFill/>
                </a:uFill>
                <a:hlinkClick r:id="rId6"/>
              </a:rPr>
              <a:t>Flat computer engineering concept</a:t>
            </a:r>
            <a:endParaRPr/>
          </a:p>
          <a:p>
            <a:pPr indent="-279400" lvl="0" marL="457200" rtl="0" algn="l">
              <a:lnSpc>
                <a:spcPct val="100000"/>
              </a:lnSpc>
              <a:spcBef>
                <a:spcPts val="0"/>
              </a:spcBef>
              <a:spcAft>
                <a:spcPts val="0"/>
              </a:spcAft>
              <a:buSzPts val="800"/>
              <a:buChar char="●"/>
            </a:pPr>
            <a:r>
              <a:rPr lang="es">
                <a:uFill>
                  <a:noFill/>
                </a:uFill>
                <a:hlinkClick r:id="rId7"/>
              </a:rPr>
              <a:t>Circuit of user experience</a:t>
            </a:r>
            <a:endParaRPr/>
          </a:p>
          <a:p>
            <a:pPr indent="-279400" lvl="0" marL="457200" rtl="0" algn="l">
              <a:lnSpc>
                <a:spcPct val="100000"/>
              </a:lnSpc>
              <a:spcBef>
                <a:spcPts val="0"/>
              </a:spcBef>
              <a:spcAft>
                <a:spcPts val="0"/>
              </a:spcAft>
              <a:buSzPts val="800"/>
              <a:buChar char="●"/>
            </a:pPr>
            <a:r>
              <a:rPr lang="es">
                <a:uFill>
                  <a:noFill/>
                </a:uFill>
                <a:hlinkClick r:id="rId8"/>
              </a:rPr>
              <a:t>Timeline infographic</a:t>
            </a:r>
            <a:endParaRPr/>
          </a:p>
          <a:p>
            <a:pPr indent="-279400" lvl="0" marL="457200" rtl="0" algn="l">
              <a:lnSpc>
                <a:spcPct val="100000"/>
              </a:lnSpc>
              <a:spcBef>
                <a:spcPts val="0"/>
              </a:spcBef>
              <a:spcAft>
                <a:spcPts val="0"/>
              </a:spcAft>
              <a:buSzPts val="800"/>
              <a:buChar char="●"/>
            </a:pPr>
            <a:r>
              <a:rPr lang="es">
                <a:uFill>
                  <a:noFill/>
                </a:uFill>
                <a:hlinkClick r:id="rId9"/>
              </a:rPr>
              <a:t>Logotype collection</a:t>
            </a:r>
            <a:endParaRPr/>
          </a:p>
          <a:p>
            <a:pPr indent="-279400" lvl="0" marL="457200" rtl="0" algn="l">
              <a:lnSpc>
                <a:spcPct val="100000"/>
              </a:lnSpc>
              <a:spcBef>
                <a:spcPts val="0"/>
              </a:spcBef>
              <a:spcAft>
                <a:spcPts val="0"/>
              </a:spcAft>
              <a:buSzPts val="800"/>
              <a:buChar char="●"/>
            </a:pPr>
            <a:r>
              <a:rPr lang="es">
                <a:uFill>
                  <a:noFill/>
                </a:uFill>
                <a:hlinkClick r:id="rId10"/>
              </a:rPr>
              <a:t>Flat social media multimedia player templa</a:t>
            </a:r>
            <a:endParaRPr/>
          </a:p>
          <a:p>
            <a:pPr indent="-279400" lvl="0" marL="457200" rtl="0" algn="l">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2">
                  <a:extLst>
                    <a:ext uri="{A12FA001-AC4F-418D-AE19-62706E023703}">
                      <ahyp:hlinkClr val="tx"/>
                    </a:ext>
                  </a:extLst>
                </a:hlinkClick>
              </a:rPr>
              <a:t>ology logo template collection</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val="tx"/>
                    </a:ext>
                  </a:extLst>
                </a:hlinkClick>
              </a:rPr>
              <a:t>Digital marketing landing page template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val="tx"/>
                    </a:ext>
                  </a:extLst>
                </a:hlinkClick>
              </a:rPr>
              <a:t>Colorful responsive landing page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val="tx"/>
                    </a:ext>
                  </a:extLst>
                </a:hlinkClick>
              </a:rPr>
              <a:t>Modern web design concept with hand drawn style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6">
                  <a:extLst>
                    <a:ext uri="{A12FA001-AC4F-418D-AE19-62706E023703}">
                      <ahyp:hlinkClr val="tx"/>
                    </a:ext>
                  </a:extLst>
                </a:hlinkClick>
              </a:rPr>
              <a:t>App development concept with flat design</a:t>
            </a:r>
            <a:endParaRPr>
              <a:solidFill>
                <a:srgbClr val="48FFD5"/>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878" name="Shape 1878"/>
        <p:cNvGrpSpPr/>
        <p:nvPr/>
      </p:nvGrpSpPr>
      <p:grpSpPr>
        <a:xfrm>
          <a:off x="0" y="0"/>
          <a:ext cx="0" cy="0"/>
          <a:chOff x="0" y="0"/>
          <a:chExt cx="0" cy="0"/>
        </a:xfrm>
      </p:grpSpPr>
      <p:sp>
        <p:nvSpPr>
          <p:cNvPr id="1879" name="Google Shape;1879;p6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880" name="Google Shape;1880;p63"/>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b="1" lang="es" u="sng">
                <a:solidFill>
                  <a:srgbClr val="869FB2"/>
                </a:solidFill>
                <a:latin typeface="Arial"/>
                <a:ea typeface="Arial"/>
                <a:cs typeface="Arial"/>
                <a:sym typeface="Arial"/>
              </a:rPr>
              <a:t>S</a:t>
            </a:r>
            <a:r>
              <a:rPr b="1" lang="es" sz="1200" u="sng">
                <a:solidFill>
                  <a:srgbClr val="869FB2"/>
                </a:solidFill>
                <a:latin typeface="Arial"/>
                <a:ea typeface="Arial"/>
                <a:cs typeface="Arial"/>
                <a:sym typeface="Arial"/>
                <a:hlinkClick r:id="rId3">
                  <a:extLst>
                    <a:ext uri="{A12FA001-AC4F-418D-AE19-62706E023703}">
                      <ahyp:hlinkCl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action="ppaction://hlinksldjump" r:id="rId4">
                  <a:extLst>
                    <a:ext uri="{A12FA001-AC4F-418D-AE19-62706E023703}">
                      <ahyp:hlinkCl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s"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s"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881" name="Google Shape;1881;p63"/>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885" name="Shape 1885"/>
        <p:cNvGrpSpPr/>
        <p:nvPr/>
      </p:nvGrpSpPr>
      <p:grpSpPr>
        <a:xfrm>
          <a:off x="0" y="0"/>
          <a:ext cx="0" cy="0"/>
          <a:chOff x="0" y="0"/>
          <a:chExt cx="0" cy="0"/>
        </a:xfrm>
      </p:grpSpPr>
      <p:sp>
        <p:nvSpPr>
          <p:cNvPr id="1886" name="Google Shape;1886;p6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87" name="Google Shape;1887;p64"/>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888" name="Google Shape;1888;p64"/>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435D74"/>
              </a:solidFill>
              <a:latin typeface="Arial"/>
              <a:ea typeface="Arial"/>
              <a:cs typeface="Arial"/>
              <a:sym typeface="Arial"/>
            </a:endParaRPr>
          </a:p>
          <a:p>
            <a:pPr indent="0" lvl="0" marL="0" rtl="0" algn="ctr">
              <a:spcBef>
                <a:spcPts val="0"/>
              </a:spcBef>
              <a:spcAft>
                <a:spcPts val="0"/>
              </a:spcAft>
              <a:buNone/>
            </a:pPr>
            <a:r>
              <a:rPr b="1" lang="es">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889" name="Google Shape;1889;p64"/>
          <p:cNvGrpSpPr/>
          <p:nvPr/>
        </p:nvGrpSpPr>
        <p:grpSpPr>
          <a:xfrm>
            <a:off x="3177913" y="3550879"/>
            <a:ext cx="760615" cy="724862"/>
            <a:chOff x="2072503" y="3521476"/>
            <a:chExt cx="791400" cy="754200"/>
          </a:xfrm>
        </p:grpSpPr>
        <p:sp>
          <p:nvSpPr>
            <p:cNvPr id="1890" name="Google Shape;1890;p64"/>
            <p:cNvSpPr/>
            <p:nvPr/>
          </p:nvSpPr>
          <p:spPr>
            <a:xfrm>
              <a:off x="2072503" y="3521476"/>
              <a:ext cx="791400" cy="754200"/>
            </a:xfrm>
            <a:prstGeom prst="roundRect">
              <a:avLst>
                <a:gd fmla="val 16667" name="adj"/>
              </a:avLst>
            </a:prstGeom>
            <a:solidFill>
              <a:srgbClr val="48FFD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u="sng">
                <a:solidFill>
                  <a:srgbClr val="434343"/>
                </a:solidFill>
              </a:endParaRPr>
            </a:p>
          </p:txBody>
        </p:sp>
        <p:sp>
          <p:nvSpPr>
            <p:cNvPr id="1891" name="Google Shape;1891;p64"/>
            <p:cNvSpPr txBox="1"/>
            <p:nvPr/>
          </p:nvSpPr>
          <p:spPr>
            <a:xfrm>
              <a:off x="2072503" y="367851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892" name="Google Shape;1892;p64"/>
          <p:cNvGrpSpPr/>
          <p:nvPr/>
        </p:nvGrpSpPr>
        <p:grpSpPr>
          <a:xfrm>
            <a:off x="4198448" y="3550879"/>
            <a:ext cx="760615" cy="724862"/>
            <a:chOff x="3134343" y="3521476"/>
            <a:chExt cx="791400" cy="754200"/>
          </a:xfrm>
        </p:grpSpPr>
        <p:sp>
          <p:nvSpPr>
            <p:cNvPr id="1893" name="Google Shape;1893;p64"/>
            <p:cNvSpPr/>
            <p:nvPr/>
          </p:nvSpPr>
          <p:spPr>
            <a:xfrm>
              <a:off x="3134343" y="3521476"/>
              <a:ext cx="791400" cy="754200"/>
            </a:xfrm>
            <a:prstGeom prst="roundRect">
              <a:avLst>
                <a:gd fmla="val 16667" name="adj"/>
              </a:avLst>
            </a:prstGeom>
            <a:solidFill>
              <a:srgbClr val="0E2A4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894" name="Google Shape;1894;p64"/>
            <p:cNvSpPr txBox="1"/>
            <p:nvPr/>
          </p:nvSpPr>
          <p:spPr>
            <a:xfrm>
              <a:off x="3140610" y="3678506"/>
              <a:ext cx="776700" cy="440100"/>
            </a:xfrm>
            <a:prstGeom prst="rect">
              <a:avLst/>
            </a:prstGeom>
            <a:solidFill>
              <a:srgbClr val="0E2A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895" name="Google Shape;1895;p64"/>
          <p:cNvGrpSpPr/>
          <p:nvPr/>
        </p:nvGrpSpPr>
        <p:grpSpPr>
          <a:xfrm>
            <a:off x="5205473" y="3550879"/>
            <a:ext cx="760615" cy="724862"/>
            <a:chOff x="3134343" y="3521476"/>
            <a:chExt cx="791400" cy="754200"/>
          </a:xfrm>
        </p:grpSpPr>
        <p:sp>
          <p:nvSpPr>
            <p:cNvPr id="1896" name="Google Shape;1896;p64"/>
            <p:cNvSpPr/>
            <p:nvPr/>
          </p:nvSpPr>
          <p:spPr>
            <a:xfrm>
              <a:off x="3134343" y="3521476"/>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897" name="Google Shape;1897;p64"/>
            <p:cNvSpPr txBox="1"/>
            <p:nvPr/>
          </p:nvSpPr>
          <p:spPr>
            <a:xfrm>
              <a:off x="3134343" y="3678514"/>
              <a:ext cx="791400" cy="44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901" name="Shape 1901"/>
        <p:cNvGrpSpPr/>
        <p:nvPr/>
      </p:nvGrpSpPr>
      <p:grpSpPr>
        <a:xfrm>
          <a:off x="0" y="0"/>
          <a:ext cx="0" cy="0"/>
          <a:chOff x="0" y="0"/>
          <a:chExt cx="0" cy="0"/>
        </a:xfrm>
      </p:grpSpPr>
      <p:sp>
        <p:nvSpPr>
          <p:cNvPr id="1902" name="Google Shape;1902;p65"/>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903" name="Google Shape;1903;p65"/>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904" name="Google Shape;1904;p6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905" name="Google Shape;1905;p6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906" name="Google Shape;1906;p6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907" name="Google Shape;1907;p6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908" name="Google Shape;1908;p6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909" name="Google Shape;1909;p6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910" name="Google Shape;1910;p6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911" name="Google Shape;1911;p6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912" name="Google Shape;1912;p6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913" name="Google Shape;1913;p6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917" name="Shape 1917"/>
        <p:cNvGrpSpPr/>
        <p:nvPr/>
      </p:nvGrpSpPr>
      <p:grpSpPr>
        <a:xfrm>
          <a:off x="0" y="0"/>
          <a:ext cx="0" cy="0"/>
          <a:chOff x="0" y="0"/>
          <a:chExt cx="0" cy="0"/>
        </a:xfrm>
      </p:grpSpPr>
      <p:sp>
        <p:nvSpPr>
          <p:cNvPr id="1918" name="Google Shape;1918;p66"/>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val="tx"/>
                    </a:ext>
                  </a:extLst>
                </a:hlinkClick>
              </a:rPr>
              <a:t>infographics</a:t>
            </a:r>
            <a:r>
              <a:rPr lang="es" sz="1100">
                <a:solidFill>
                  <a:srgbClr val="FFFFFF"/>
                </a:solidFill>
              </a:rPr>
              <a:t> on Slidesgo.</a:t>
            </a:r>
            <a:endParaRPr sz="1100">
              <a:solidFill>
                <a:srgbClr val="FFFFFF"/>
              </a:solidFill>
            </a:endParaRPr>
          </a:p>
        </p:txBody>
      </p:sp>
      <p:grpSp>
        <p:nvGrpSpPr>
          <p:cNvPr id="1919" name="Google Shape;1919;p66"/>
          <p:cNvGrpSpPr/>
          <p:nvPr/>
        </p:nvGrpSpPr>
        <p:grpSpPr>
          <a:xfrm>
            <a:off x="5082708" y="3095784"/>
            <a:ext cx="442841" cy="514271"/>
            <a:chOff x="4727025" y="1332775"/>
            <a:chExt cx="59900" cy="69625"/>
          </a:xfrm>
        </p:grpSpPr>
        <p:sp>
          <p:nvSpPr>
            <p:cNvPr id="1920" name="Google Shape;1920;p6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2" name="Google Shape;1922;p66"/>
          <p:cNvGrpSpPr/>
          <p:nvPr/>
        </p:nvGrpSpPr>
        <p:grpSpPr>
          <a:xfrm>
            <a:off x="5758025" y="2343272"/>
            <a:ext cx="500909" cy="500899"/>
            <a:chOff x="4820425" y="1329900"/>
            <a:chExt cx="70175" cy="70350"/>
          </a:xfrm>
        </p:grpSpPr>
        <p:sp>
          <p:nvSpPr>
            <p:cNvPr id="1923" name="Google Shape;1923;p6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66"/>
          <p:cNvGrpSpPr/>
          <p:nvPr/>
        </p:nvGrpSpPr>
        <p:grpSpPr>
          <a:xfrm>
            <a:off x="6410648" y="2355062"/>
            <a:ext cx="538135" cy="493119"/>
            <a:chOff x="4903200" y="1331525"/>
            <a:chExt cx="73575" cy="67425"/>
          </a:xfrm>
        </p:grpSpPr>
        <p:sp>
          <p:nvSpPr>
            <p:cNvPr id="1928" name="Google Shape;1928;p6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29" name="Google Shape;1929;p6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0" name="Google Shape;1930;p66"/>
          <p:cNvGrpSpPr/>
          <p:nvPr/>
        </p:nvGrpSpPr>
        <p:grpSpPr>
          <a:xfrm>
            <a:off x="5670599" y="3097040"/>
            <a:ext cx="544563" cy="511895"/>
            <a:chOff x="4815575" y="1416800"/>
            <a:chExt cx="73750" cy="71400"/>
          </a:xfrm>
        </p:grpSpPr>
        <p:sp>
          <p:nvSpPr>
            <p:cNvPr id="1931" name="Google Shape;1931;p6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4" name="Google Shape;1934;p66"/>
          <p:cNvGrpSpPr/>
          <p:nvPr/>
        </p:nvGrpSpPr>
        <p:grpSpPr>
          <a:xfrm>
            <a:off x="6367224" y="3096746"/>
            <a:ext cx="602914" cy="512477"/>
            <a:chOff x="4902475" y="1418875"/>
            <a:chExt cx="74500" cy="63775"/>
          </a:xfrm>
        </p:grpSpPr>
        <p:sp>
          <p:nvSpPr>
            <p:cNvPr id="1935" name="Google Shape;1935;p6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7" name="Google Shape;1937;p66"/>
          <p:cNvGrpSpPr/>
          <p:nvPr/>
        </p:nvGrpSpPr>
        <p:grpSpPr>
          <a:xfrm>
            <a:off x="5783096" y="3835985"/>
            <a:ext cx="515391" cy="525699"/>
            <a:chOff x="4818100" y="1507675"/>
            <a:chExt cx="71225" cy="71625"/>
          </a:xfrm>
        </p:grpSpPr>
        <p:sp>
          <p:nvSpPr>
            <p:cNvPr id="1938" name="Google Shape;1938;p6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2" name="Google Shape;1942;p66"/>
          <p:cNvGrpSpPr/>
          <p:nvPr/>
        </p:nvGrpSpPr>
        <p:grpSpPr>
          <a:xfrm>
            <a:off x="5121199" y="3857517"/>
            <a:ext cx="522956" cy="489869"/>
            <a:chOff x="4721450" y="1509475"/>
            <a:chExt cx="79350" cy="74325"/>
          </a:xfrm>
        </p:grpSpPr>
        <p:sp>
          <p:nvSpPr>
            <p:cNvPr id="1943" name="Google Shape;1943;p6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7" name="Google Shape;1947;p66"/>
          <p:cNvGrpSpPr/>
          <p:nvPr/>
        </p:nvGrpSpPr>
        <p:grpSpPr>
          <a:xfrm>
            <a:off x="6444441" y="3837269"/>
            <a:ext cx="525704" cy="535436"/>
            <a:chOff x="4906800" y="1507500"/>
            <a:chExt cx="70350" cy="71075"/>
          </a:xfrm>
        </p:grpSpPr>
        <p:sp>
          <p:nvSpPr>
            <p:cNvPr id="1948" name="Google Shape;1948;p6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3" name="Google Shape;1953;p66"/>
          <p:cNvGrpSpPr/>
          <p:nvPr/>
        </p:nvGrpSpPr>
        <p:grpSpPr>
          <a:xfrm>
            <a:off x="4477263" y="2343250"/>
            <a:ext cx="508054" cy="508095"/>
            <a:chOff x="3736598" y="2170606"/>
            <a:chExt cx="404889" cy="404889"/>
          </a:xfrm>
        </p:grpSpPr>
        <p:sp>
          <p:nvSpPr>
            <p:cNvPr id="1954" name="Google Shape;1954;p6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8" name="Google Shape;1958;p66"/>
          <p:cNvGrpSpPr/>
          <p:nvPr/>
        </p:nvGrpSpPr>
        <p:grpSpPr>
          <a:xfrm>
            <a:off x="3765303" y="2343345"/>
            <a:ext cx="575790" cy="507904"/>
            <a:chOff x="3161917" y="2170682"/>
            <a:chExt cx="458870" cy="404737"/>
          </a:xfrm>
        </p:grpSpPr>
        <p:sp>
          <p:nvSpPr>
            <p:cNvPr id="1959" name="Google Shape;1959;p6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60" name="Google Shape;1960;p6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66"/>
          <p:cNvGrpSpPr/>
          <p:nvPr/>
        </p:nvGrpSpPr>
        <p:grpSpPr>
          <a:xfrm>
            <a:off x="3792833" y="3103717"/>
            <a:ext cx="520730" cy="498567"/>
            <a:chOff x="3179914" y="2889488"/>
            <a:chExt cx="422876" cy="404911"/>
          </a:xfrm>
        </p:grpSpPr>
        <p:sp>
          <p:nvSpPr>
            <p:cNvPr id="1963" name="Google Shape;1963;p6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9" name="Google Shape;1969;p66"/>
          <p:cNvGrpSpPr/>
          <p:nvPr/>
        </p:nvGrpSpPr>
        <p:grpSpPr>
          <a:xfrm>
            <a:off x="4421513" y="3103677"/>
            <a:ext cx="516145" cy="498648"/>
            <a:chOff x="3729467" y="2889422"/>
            <a:chExt cx="419153" cy="404977"/>
          </a:xfrm>
        </p:grpSpPr>
        <p:sp>
          <p:nvSpPr>
            <p:cNvPr id="1970" name="Google Shape;1970;p6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7" name="Google Shape;1977;p6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1" name="Google Shape;1981;p66"/>
          <p:cNvGrpSpPr/>
          <p:nvPr/>
        </p:nvGrpSpPr>
        <p:grpSpPr>
          <a:xfrm>
            <a:off x="7141841" y="2550562"/>
            <a:ext cx="166473" cy="141497"/>
            <a:chOff x="4660325" y="1866850"/>
            <a:chExt cx="68350" cy="58100"/>
          </a:xfrm>
        </p:grpSpPr>
        <p:sp>
          <p:nvSpPr>
            <p:cNvPr id="1982" name="Google Shape;1982;p6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4" name="Google Shape;1984;p66"/>
          <p:cNvGrpSpPr/>
          <p:nvPr/>
        </p:nvGrpSpPr>
        <p:grpSpPr>
          <a:xfrm>
            <a:off x="7451186" y="2576286"/>
            <a:ext cx="162515" cy="90049"/>
            <a:chOff x="4791775" y="1877500"/>
            <a:chExt cx="66725" cy="36975"/>
          </a:xfrm>
        </p:grpSpPr>
        <p:sp>
          <p:nvSpPr>
            <p:cNvPr id="1985" name="Google Shape;1985;p6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7" name="Google Shape;1987;p66"/>
          <p:cNvGrpSpPr/>
          <p:nvPr/>
        </p:nvGrpSpPr>
        <p:grpSpPr>
          <a:xfrm>
            <a:off x="7772899" y="2576286"/>
            <a:ext cx="144979" cy="90049"/>
            <a:chOff x="4923925" y="1877500"/>
            <a:chExt cx="59525" cy="36975"/>
          </a:xfrm>
        </p:grpSpPr>
        <p:sp>
          <p:nvSpPr>
            <p:cNvPr id="1988" name="Google Shape;1988;p6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0" name="Google Shape;1990;p66"/>
          <p:cNvGrpSpPr/>
          <p:nvPr/>
        </p:nvGrpSpPr>
        <p:grpSpPr>
          <a:xfrm>
            <a:off x="8067390" y="2558477"/>
            <a:ext cx="141447" cy="125667"/>
            <a:chOff x="5058450" y="1870100"/>
            <a:chExt cx="58075" cy="51600"/>
          </a:xfrm>
        </p:grpSpPr>
        <p:sp>
          <p:nvSpPr>
            <p:cNvPr id="1991" name="Google Shape;1991;p6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3" name="Google Shape;1993;p66"/>
          <p:cNvGrpSpPr/>
          <p:nvPr/>
        </p:nvGrpSpPr>
        <p:grpSpPr>
          <a:xfrm>
            <a:off x="7481905" y="2980885"/>
            <a:ext cx="101077" cy="107645"/>
            <a:chOff x="4811425" y="2065025"/>
            <a:chExt cx="41500" cy="44200"/>
          </a:xfrm>
        </p:grpSpPr>
        <p:sp>
          <p:nvSpPr>
            <p:cNvPr id="1994" name="Google Shape;1994;p6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6" name="Google Shape;1996;p66"/>
          <p:cNvGrpSpPr/>
          <p:nvPr/>
        </p:nvGrpSpPr>
        <p:grpSpPr>
          <a:xfrm>
            <a:off x="7774342" y="2981098"/>
            <a:ext cx="120867" cy="107218"/>
            <a:chOff x="4929875" y="2065025"/>
            <a:chExt cx="49625" cy="44025"/>
          </a:xfrm>
        </p:grpSpPr>
        <p:sp>
          <p:nvSpPr>
            <p:cNvPr id="1997" name="Google Shape;1997;p6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9" name="Google Shape;1999;p66"/>
          <p:cNvGrpSpPr/>
          <p:nvPr/>
        </p:nvGrpSpPr>
        <p:grpSpPr>
          <a:xfrm>
            <a:off x="8103011" y="2984112"/>
            <a:ext cx="70206" cy="101191"/>
            <a:chOff x="5083925" y="2066350"/>
            <a:chExt cx="28825" cy="41550"/>
          </a:xfrm>
        </p:grpSpPr>
        <p:sp>
          <p:nvSpPr>
            <p:cNvPr id="2000" name="Google Shape;2000;p6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2" name="Google Shape;2002;p66"/>
          <p:cNvGrpSpPr/>
          <p:nvPr/>
        </p:nvGrpSpPr>
        <p:grpSpPr>
          <a:xfrm>
            <a:off x="7134565" y="2999759"/>
            <a:ext cx="181026" cy="69896"/>
            <a:chOff x="4659775" y="2072775"/>
            <a:chExt cx="74325" cy="28700"/>
          </a:xfrm>
        </p:grpSpPr>
        <p:sp>
          <p:nvSpPr>
            <p:cNvPr id="2003" name="Google Shape;2003;p6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6" name="Google Shape;2006;p66"/>
          <p:cNvGrpSpPr/>
          <p:nvPr/>
        </p:nvGrpSpPr>
        <p:grpSpPr>
          <a:xfrm>
            <a:off x="8054421" y="2790324"/>
            <a:ext cx="167387" cy="89197"/>
            <a:chOff x="4662475" y="1976500"/>
            <a:chExt cx="68725" cy="36625"/>
          </a:xfrm>
        </p:grpSpPr>
        <p:sp>
          <p:nvSpPr>
            <p:cNvPr id="2007" name="Google Shape;2007;p6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0" name="Google Shape;2010;p66"/>
          <p:cNvGrpSpPr/>
          <p:nvPr/>
        </p:nvGrpSpPr>
        <p:grpSpPr>
          <a:xfrm>
            <a:off x="7751326" y="2793764"/>
            <a:ext cx="166899" cy="82317"/>
            <a:chOff x="4920150" y="1977875"/>
            <a:chExt cx="68525" cy="33800"/>
          </a:xfrm>
        </p:grpSpPr>
        <p:sp>
          <p:nvSpPr>
            <p:cNvPr id="2011" name="Google Shape;2011;p6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4" name="Google Shape;2014;p66"/>
          <p:cNvGrpSpPr/>
          <p:nvPr/>
        </p:nvGrpSpPr>
        <p:grpSpPr>
          <a:xfrm>
            <a:off x="7162483" y="3197682"/>
            <a:ext cx="125190" cy="127859"/>
            <a:chOff x="4676550" y="2160575"/>
            <a:chExt cx="51400" cy="52500"/>
          </a:xfrm>
        </p:grpSpPr>
        <p:sp>
          <p:nvSpPr>
            <p:cNvPr id="2015" name="Google Shape;2015;p6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66"/>
          <p:cNvGrpSpPr/>
          <p:nvPr/>
        </p:nvGrpSpPr>
        <p:grpSpPr>
          <a:xfrm>
            <a:off x="7459741" y="3204714"/>
            <a:ext cx="145405" cy="113794"/>
            <a:chOff x="4768325" y="2163475"/>
            <a:chExt cx="59700" cy="46725"/>
          </a:xfrm>
        </p:grpSpPr>
        <p:sp>
          <p:nvSpPr>
            <p:cNvPr id="2019" name="Google Shape;2019;p6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1" name="Google Shape;2021;p6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7" name="Google Shape;2027;p66"/>
          <p:cNvGrpSpPr/>
          <p:nvPr/>
        </p:nvGrpSpPr>
        <p:grpSpPr>
          <a:xfrm>
            <a:off x="7476059" y="3459808"/>
            <a:ext cx="112768" cy="106853"/>
            <a:chOff x="4768575" y="2253950"/>
            <a:chExt cx="46300" cy="43875"/>
          </a:xfrm>
        </p:grpSpPr>
        <p:sp>
          <p:nvSpPr>
            <p:cNvPr id="2028" name="Google Shape;2028;p6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66"/>
          <p:cNvGrpSpPr/>
          <p:nvPr/>
        </p:nvGrpSpPr>
        <p:grpSpPr>
          <a:xfrm>
            <a:off x="7775682" y="3948834"/>
            <a:ext cx="118187" cy="146246"/>
            <a:chOff x="4960900" y="2433225"/>
            <a:chExt cx="48525" cy="60050"/>
          </a:xfrm>
        </p:grpSpPr>
        <p:sp>
          <p:nvSpPr>
            <p:cNvPr id="2031" name="Google Shape;2031;p6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66"/>
          <p:cNvGrpSpPr/>
          <p:nvPr/>
        </p:nvGrpSpPr>
        <p:grpSpPr>
          <a:xfrm>
            <a:off x="7464247" y="4212895"/>
            <a:ext cx="136394" cy="143810"/>
            <a:chOff x="4854075" y="2527625"/>
            <a:chExt cx="56000" cy="59050"/>
          </a:xfrm>
        </p:grpSpPr>
        <p:sp>
          <p:nvSpPr>
            <p:cNvPr id="2034" name="Google Shape;2034;p6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6" name="Google Shape;2036;p6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9" name="Google Shape;2039;p66"/>
          <p:cNvGrpSpPr/>
          <p:nvPr/>
        </p:nvGrpSpPr>
        <p:grpSpPr>
          <a:xfrm>
            <a:off x="8088458" y="3676639"/>
            <a:ext cx="99312" cy="160797"/>
            <a:chOff x="5059700" y="2334775"/>
            <a:chExt cx="40775" cy="66025"/>
          </a:xfrm>
        </p:grpSpPr>
        <p:sp>
          <p:nvSpPr>
            <p:cNvPr id="2040" name="Google Shape;2040;p6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9" name="Google Shape;2049;p66"/>
          <p:cNvGrpSpPr/>
          <p:nvPr/>
        </p:nvGrpSpPr>
        <p:grpSpPr>
          <a:xfrm>
            <a:off x="8045622" y="3941771"/>
            <a:ext cx="184984" cy="160371"/>
            <a:chOff x="5037700" y="2430325"/>
            <a:chExt cx="75950" cy="65850"/>
          </a:xfrm>
        </p:grpSpPr>
        <p:sp>
          <p:nvSpPr>
            <p:cNvPr id="2050" name="Google Shape;2050;p6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2" name="Google Shape;2052;p66"/>
          <p:cNvGrpSpPr/>
          <p:nvPr/>
        </p:nvGrpSpPr>
        <p:grpSpPr>
          <a:xfrm>
            <a:off x="7465128" y="3708223"/>
            <a:ext cx="173014" cy="97629"/>
            <a:chOff x="4756975" y="2341800"/>
            <a:chExt cx="91975" cy="51925"/>
          </a:xfrm>
        </p:grpSpPr>
        <p:sp>
          <p:nvSpPr>
            <p:cNvPr id="2053" name="Google Shape;2053;p6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3" name="Google Shape;2073;p66"/>
          <p:cNvGrpSpPr/>
          <p:nvPr/>
        </p:nvGrpSpPr>
        <p:grpSpPr>
          <a:xfrm>
            <a:off x="7732065" y="4196920"/>
            <a:ext cx="212497" cy="175761"/>
            <a:chOff x="4943575" y="2516350"/>
            <a:chExt cx="98675" cy="81700"/>
          </a:xfrm>
        </p:grpSpPr>
        <p:sp>
          <p:nvSpPr>
            <p:cNvPr id="2074" name="Google Shape;2074;p6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2" name="Google Shape;2152;p66"/>
          <p:cNvGrpSpPr/>
          <p:nvPr/>
        </p:nvGrpSpPr>
        <p:grpSpPr>
          <a:xfrm>
            <a:off x="1990126" y="3423163"/>
            <a:ext cx="965351" cy="134611"/>
            <a:chOff x="4411970" y="2962952"/>
            <a:chExt cx="706544" cy="104212"/>
          </a:xfrm>
        </p:grpSpPr>
        <p:sp>
          <p:nvSpPr>
            <p:cNvPr id="2153" name="Google Shape;2153;p6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7" name="Google Shape;2157;p66"/>
          <p:cNvGrpSpPr/>
          <p:nvPr/>
        </p:nvGrpSpPr>
        <p:grpSpPr>
          <a:xfrm>
            <a:off x="1990126" y="3012077"/>
            <a:ext cx="960158" cy="289172"/>
            <a:chOff x="4411970" y="2726085"/>
            <a:chExt cx="643107" cy="193659"/>
          </a:xfrm>
        </p:grpSpPr>
        <p:sp>
          <p:nvSpPr>
            <p:cNvPr id="2158" name="Google Shape;2158;p6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1" name="Google Shape;2161;p66"/>
          <p:cNvGrpSpPr/>
          <p:nvPr/>
        </p:nvGrpSpPr>
        <p:grpSpPr>
          <a:xfrm>
            <a:off x="993018" y="3278187"/>
            <a:ext cx="833173" cy="259209"/>
            <a:chOff x="4411970" y="4340222"/>
            <a:chExt cx="779467" cy="242683"/>
          </a:xfrm>
        </p:grpSpPr>
        <p:sp>
          <p:nvSpPr>
            <p:cNvPr id="2162" name="Google Shape;2162;p6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5" name="Google Shape;2165;p66"/>
          <p:cNvGrpSpPr/>
          <p:nvPr/>
        </p:nvGrpSpPr>
        <p:grpSpPr>
          <a:xfrm>
            <a:off x="1990126" y="2673933"/>
            <a:ext cx="965160" cy="216230"/>
            <a:chOff x="4411970" y="2468674"/>
            <a:chExt cx="747317" cy="167425"/>
          </a:xfrm>
        </p:grpSpPr>
        <p:sp>
          <p:nvSpPr>
            <p:cNvPr id="2166" name="Google Shape;2166;p6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8" name="Google Shape;2168;p66"/>
          <p:cNvGrpSpPr/>
          <p:nvPr/>
        </p:nvGrpSpPr>
        <p:grpSpPr>
          <a:xfrm>
            <a:off x="988873" y="2578650"/>
            <a:ext cx="810451" cy="319148"/>
            <a:chOff x="4411970" y="3686602"/>
            <a:chExt cx="797845" cy="314215"/>
          </a:xfrm>
        </p:grpSpPr>
        <p:sp>
          <p:nvSpPr>
            <p:cNvPr id="2169" name="Google Shape;2169;p6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4" name="Google Shape;2174;p6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5" name="Google Shape;2175;p66"/>
          <p:cNvGrpSpPr/>
          <p:nvPr/>
        </p:nvGrpSpPr>
        <p:grpSpPr>
          <a:xfrm>
            <a:off x="988970" y="2333174"/>
            <a:ext cx="1970333" cy="208784"/>
            <a:chOff x="6336019" y="3733725"/>
            <a:chExt cx="2566206" cy="351310"/>
          </a:xfrm>
        </p:grpSpPr>
        <p:sp>
          <p:nvSpPr>
            <p:cNvPr id="2176" name="Google Shape;2176;p6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0" name="Google Shape;2180;p66"/>
          <p:cNvGrpSpPr/>
          <p:nvPr/>
        </p:nvGrpSpPr>
        <p:grpSpPr>
          <a:xfrm>
            <a:off x="1990126" y="3940729"/>
            <a:ext cx="946551" cy="153200"/>
            <a:chOff x="4404545" y="3301592"/>
            <a:chExt cx="782403" cy="129272"/>
          </a:xfrm>
        </p:grpSpPr>
        <p:sp>
          <p:nvSpPr>
            <p:cNvPr id="2181" name="Google Shape;2181;p6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3" name="Google Shape;2183;p66"/>
          <p:cNvGrpSpPr/>
          <p:nvPr/>
        </p:nvGrpSpPr>
        <p:grpSpPr>
          <a:xfrm>
            <a:off x="1990126" y="3679688"/>
            <a:ext cx="962257" cy="139127"/>
            <a:chOff x="4411970" y="3131459"/>
            <a:chExt cx="710520" cy="117397"/>
          </a:xfrm>
        </p:grpSpPr>
        <p:sp>
          <p:nvSpPr>
            <p:cNvPr id="2184" name="Google Shape;2184;p6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186" name="Google Shape;2186;p6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7" name="Google Shape;2187;p66"/>
          <p:cNvGrpSpPr/>
          <p:nvPr/>
        </p:nvGrpSpPr>
        <p:grpSpPr>
          <a:xfrm>
            <a:off x="990271" y="3614482"/>
            <a:ext cx="823838" cy="458988"/>
            <a:chOff x="4411970" y="1801825"/>
            <a:chExt cx="734586" cy="409262"/>
          </a:xfrm>
        </p:grpSpPr>
        <p:sp>
          <p:nvSpPr>
            <p:cNvPr id="2188" name="Google Shape;2188;p6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0" name="Google Shape;2190;p66"/>
          <p:cNvGrpSpPr/>
          <p:nvPr/>
        </p:nvGrpSpPr>
        <p:grpSpPr>
          <a:xfrm>
            <a:off x="990271" y="4162908"/>
            <a:ext cx="856348" cy="212039"/>
            <a:chOff x="4411970" y="2233974"/>
            <a:chExt cx="763574" cy="189068"/>
          </a:xfrm>
        </p:grpSpPr>
        <p:sp>
          <p:nvSpPr>
            <p:cNvPr id="2191" name="Google Shape;2191;p6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3" name="Google Shape;2193;p66"/>
          <p:cNvGrpSpPr/>
          <p:nvPr/>
        </p:nvGrpSpPr>
        <p:grpSpPr>
          <a:xfrm>
            <a:off x="3100467" y="2338244"/>
            <a:ext cx="511602" cy="511602"/>
            <a:chOff x="5681300" y="2527788"/>
            <a:chExt cx="805800" cy="805800"/>
          </a:xfrm>
        </p:grpSpPr>
        <p:sp>
          <p:nvSpPr>
            <p:cNvPr id="2194" name="Google Shape;2194;p6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6" name="Google Shape;2196;p66"/>
          <p:cNvGrpSpPr/>
          <p:nvPr/>
        </p:nvGrpSpPr>
        <p:grpSpPr>
          <a:xfrm>
            <a:off x="3097662" y="3104827"/>
            <a:ext cx="513021" cy="512935"/>
            <a:chOff x="4049800" y="640400"/>
            <a:chExt cx="858900" cy="858900"/>
          </a:xfrm>
        </p:grpSpPr>
        <p:sp>
          <p:nvSpPr>
            <p:cNvPr id="2197" name="Google Shape;2197;p6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9" name="Google Shape;2199;p66"/>
          <p:cNvGrpSpPr/>
          <p:nvPr/>
        </p:nvGrpSpPr>
        <p:grpSpPr>
          <a:xfrm>
            <a:off x="3014861" y="3756719"/>
            <a:ext cx="686489" cy="686585"/>
            <a:chOff x="5080188" y="927900"/>
            <a:chExt cx="961200" cy="961200"/>
          </a:xfrm>
        </p:grpSpPr>
        <p:sp>
          <p:nvSpPr>
            <p:cNvPr id="2200" name="Google Shape;2200;p6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8" name="Google Shape;2208;p66"/>
          <p:cNvGrpSpPr/>
          <p:nvPr/>
        </p:nvGrpSpPr>
        <p:grpSpPr>
          <a:xfrm>
            <a:off x="3798012" y="3849448"/>
            <a:ext cx="510373" cy="510937"/>
            <a:chOff x="7508249" y="1522825"/>
            <a:chExt cx="1326332" cy="1322987"/>
          </a:xfrm>
        </p:grpSpPr>
        <p:sp>
          <p:nvSpPr>
            <p:cNvPr id="2209" name="Google Shape;2209;p6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9" name="Google Shape;2219;p66"/>
          <p:cNvGrpSpPr/>
          <p:nvPr/>
        </p:nvGrpSpPr>
        <p:grpSpPr>
          <a:xfrm>
            <a:off x="4489605" y="3850853"/>
            <a:ext cx="492652" cy="503348"/>
            <a:chOff x="6039282" y="1042577"/>
            <a:chExt cx="734315" cy="731929"/>
          </a:xfrm>
        </p:grpSpPr>
        <p:sp>
          <p:nvSpPr>
            <p:cNvPr id="2220" name="Google Shape;2220;p6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1" name="Google Shape;2241;p66"/>
          <p:cNvGrpSpPr/>
          <p:nvPr/>
        </p:nvGrpSpPr>
        <p:grpSpPr>
          <a:xfrm>
            <a:off x="5130019" y="2346894"/>
            <a:ext cx="483304" cy="504902"/>
            <a:chOff x="1825800" y="1651625"/>
            <a:chExt cx="568125" cy="591775"/>
          </a:xfrm>
        </p:grpSpPr>
        <p:sp>
          <p:nvSpPr>
            <p:cNvPr id="2242" name="Google Shape;2242;p6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8" name="Google Shape;2248;p6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6"/>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56" name="Shape 2256"/>
        <p:cNvGrpSpPr/>
        <p:nvPr/>
      </p:nvGrpSpPr>
      <p:grpSpPr>
        <a:xfrm>
          <a:off x="0" y="0"/>
          <a:ext cx="0" cy="0"/>
          <a:chOff x="0" y="0"/>
          <a:chExt cx="0" cy="0"/>
        </a:xfrm>
      </p:grpSpPr>
      <p:grpSp>
        <p:nvGrpSpPr>
          <p:cNvPr id="2257" name="Google Shape;2257;p67"/>
          <p:cNvGrpSpPr/>
          <p:nvPr/>
        </p:nvGrpSpPr>
        <p:grpSpPr>
          <a:xfrm>
            <a:off x="745571" y="1168666"/>
            <a:ext cx="2492868" cy="1379876"/>
            <a:chOff x="2654821" y="2311071"/>
            <a:chExt cx="2279715" cy="1262120"/>
          </a:xfrm>
        </p:grpSpPr>
        <p:grpSp>
          <p:nvGrpSpPr>
            <p:cNvPr id="2258" name="Google Shape;2258;p67"/>
            <p:cNvGrpSpPr/>
            <p:nvPr/>
          </p:nvGrpSpPr>
          <p:grpSpPr>
            <a:xfrm>
              <a:off x="4034269" y="2840745"/>
              <a:ext cx="40212" cy="36437"/>
              <a:chOff x="4293400" y="2574725"/>
              <a:chExt cx="84425" cy="80100"/>
            </a:xfrm>
          </p:grpSpPr>
          <p:sp>
            <p:nvSpPr>
              <p:cNvPr id="2259" name="Google Shape;2259;p6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60" name="Google Shape;2260;p6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1" name="Google Shape;2261;p67"/>
            <p:cNvGrpSpPr/>
            <p:nvPr/>
          </p:nvGrpSpPr>
          <p:grpSpPr>
            <a:xfrm>
              <a:off x="3894606" y="2334874"/>
              <a:ext cx="913198" cy="518984"/>
              <a:chOff x="4000175" y="1462675"/>
              <a:chExt cx="1917275" cy="1140875"/>
            </a:xfrm>
          </p:grpSpPr>
          <p:sp>
            <p:nvSpPr>
              <p:cNvPr id="2262" name="Google Shape;2262;p6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63" name="Google Shape;2263;p67"/>
              <p:cNvGrpSpPr/>
              <p:nvPr/>
            </p:nvGrpSpPr>
            <p:grpSpPr>
              <a:xfrm>
                <a:off x="4000175" y="1462675"/>
                <a:ext cx="1917275" cy="1140875"/>
                <a:chOff x="4000175" y="1462675"/>
                <a:chExt cx="1917275" cy="1140875"/>
              </a:xfrm>
            </p:grpSpPr>
            <p:sp>
              <p:nvSpPr>
                <p:cNvPr id="2264" name="Google Shape;2264;p6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65" name="Google Shape;2265;p6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69" name="Google Shape;2269;p6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70" name="Google Shape;2270;p67"/>
            <p:cNvGrpSpPr/>
            <p:nvPr/>
          </p:nvGrpSpPr>
          <p:grpSpPr>
            <a:xfrm>
              <a:off x="3875768" y="2846704"/>
              <a:ext cx="44796" cy="47366"/>
              <a:chOff x="3960625" y="2587825"/>
              <a:chExt cx="94050" cy="104125"/>
            </a:xfrm>
          </p:grpSpPr>
          <p:sp>
            <p:nvSpPr>
              <p:cNvPr id="2271" name="Google Shape;2271;p6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72" name="Google Shape;2272;p6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3" name="Google Shape;2273;p67"/>
            <p:cNvGrpSpPr/>
            <p:nvPr/>
          </p:nvGrpSpPr>
          <p:grpSpPr>
            <a:xfrm>
              <a:off x="3782759" y="2807162"/>
              <a:ext cx="82686" cy="85487"/>
              <a:chOff x="3765350" y="2500900"/>
              <a:chExt cx="173600" cy="187925"/>
            </a:xfrm>
          </p:grpSpPr>
          <p:sp>
            <p:nvSpPr>
              <p:cNvPr id="2274" name="Google Shape;2274;p6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75" name="Google Shape;2275;p6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0" name="Google Shape;2280;p67"/>
            <p:cNvGrpSpPr/>
            <p:nvPr/>
          </p:nvGrpSpPr>
          <p:grpSpPr>
            <a:xfrm>
              <a:off x="3775674" y="2798496"/>
              <a:ext cx="40545" cy="23564"/>
              <a:chOff x="3750475" y="2481850"/>
              <a:chExt cx="85125" cy="51800"/>
            </a:xfrm>
          </p:grpSpPr>
          <p:sp>
            <p:nvSpPr>
              <p:cNvPr id="2281" name="Google Shape;2281;p6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83" name="Google Shape;2283;p67"/>
            <p:cNvGrpSpPr/>
            <p:nvPr/>
          </p:nvGrpSpPr>
          <p:grpSpPr>
            <a:xfrm>
              <a:off x="3716946" y="2776024"/>
              <a:ext cx="81971" cy="76912"/>
              <a:chOff x="3627175" y="2432450"/>
              <a:chExt cx="172100" cy="169075"/>
            </a:xfrm>
          </p:grpSpPr>
          <p:sp>
            <p:nvSpPr>
              <p:cNvPr id="2284" name="Google Shape;2284;p6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86" name="Google Shape;2286;p6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87" name="Google Shape;2287;p67"/>
            <p:cNvGrpSpPr/>
            <p:nvPr/>
          </p:nvGrpSpPr>
          <p:grpSpPr>
            <a:xfrm>
              <a:off x="3685682" y="2845624"/>
              <a:ext cx="29311" cy="45055"/>
              <a:chOff x="3561536" y="2585450"/>
              <a:chExt cx="61539" cy="99045"/>
            </a:xfrm>
          </p:grpSpPr>
          <p:sp>
            <p:nvSpPr>
              <p:cNvPr id="2288" name="Google Shape;2288;p6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90" name="Google Shape;2290;p67"/>
            <p:cNvGrpSpPr/>
            <p:nvPr/>
          </p:nvGrpSpPr>
          <p:grpSpPr>
            <a:xfrm>
              <a:off x="3849905" y="2572252"/>
              <a:ext cx="74339" cy="119559"/>
              <a:chOff x="3906325" y="1984500"/>
              <a:chExt cx="156075" cy="262825"/>
            </a:xfrm>
          </p:grpSpPr>
          <p:sp>
            <p:nvSpPr>
              <p:cNvPr id="2291" name="Google Shape;2291;p6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92" name="Google Shape;2292;p6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3" name="Google Shape;2293;p67"/>
            <p:cNvGrpSpPr/>
            <p:nvPr/>
          </p:nvGrpSpPr>
          <p:grpSpPr>
            <a:xfrm>
              <a:off x="2654821" y="2414345"/>
              <a:ext cx="667570" cy="558731"/>
              <a:chOff x="1397225" y="1637375"/>
              <a:chExt cx="1401575" cy="1228250"/>
            </a:xfrm>
          </p:grpSpPr>
          <p:sp>
            <p:nvSpPr>
              <p:cNvPr id="2294" name="Google Shape;2294;p6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95" name="Google Shape;2295;p67"/>
              <p:cNvGrpSpPr/>
              <p:nvPr/>
            </p:nvGrpSpPr>
            <p:grpSpPr>
              <a:xfrm>
                <a:off x="1397225" y="1637375"/>
                <a:ext cx="1398775" cy="1228250"/>
                <a:chOff x="1397225" y="1637375"/>
                <a:chExt cx="1398775" cy="1228250"/>
              </a:xfrm>
            </p:grpSpPr>
            <p:sp>
              <p:nvSpPr>
                <p:cNvPr id="2296" name="Google Shape;2296;p6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98" name="Google Shape;2298;p67"/>
            <p:cNvGrpSpPr/>
            <p:nvPr/>
          </p:nvGrpSpPr>
          <p:grpSpPr>
            <a:xfrm>
              <a:off x="3230417" y="3103734"/>
              <a:ext cx="282982" cy="280332"/>
              <a:chOff x="2605700" y="3152850"/>
              <a:chExt cx="594125" cy="616250"/>
            </a:xfrm>
          </p:grpSpPr>
          <p:sp>
            <p:nvSpPr>
              <p:cNvPr id="2299" name="Google Shape;2299;p6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00" name="Google Shape;2300;p6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301" name="Google Shape;2301;p67"/>
            <p:cNvGrpSpPr/>
            <p:nvPr/>
          </p:nvGrpSpPr>
          <p:grpSpPr>
            <a:xfrm>
              <a:off x="3265985" y="3226989"/>
              <a:ext cx="87151" cy="346202"/>
              <a:chOff x="2680375" y="3423800"/>
              <a:chExt cx="182975" cy="761050"/>
            </a:xfrm>
          </p:grpSpPr>
          <p:sp>
            <p:nvSpPr>
              <p:cNvPr id="2302" name="Google Shape;2302;p6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03" name="Google Shape;2303;p6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4" name="Google Shape;2304;p67"/>
            <p:cNvGrpSpPr/>
            <p:nvPr/>
          </p:nvGrpSpPr>
          <p:grpSpPr>
            <a:xfrm>
              <a:off x="3855466" y="3289811"/>
              <a:ext cx="112514" cy="94210"/>
              <a:chOff x="3918000" y="3561900"/>
              <a:chExt cx="236225" cy="207100"/>
            </a:xfrm>
          </p:grpSpPr>
          <p:sp>
            <p:nvSpPr>
              <p:cNvPr id="2305" name="Google Shape;2305;p6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06" name="Google Shape;2306;p6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7" name="Google Shape;2307;p6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310" name="Google Shape;2310;p67"/>
            <p:cNvGrpSpPr/>
            <p:nvPr/>
          </p:nvGrpSpPr>
          <p:grpSpPr>
            <a:xfrm>
              <a:off x="2905224" y="2311071"/>
              <a:ext cx="596721" cy="528992"/>
              <a:chOff x="1922950" y="1410350"/>
              <a:chExt cx="1252825" cy="1162875"/>
            </a:xfrm>
          </p:grpSpPr>
          <p:sp>
            <p:nvSpPr>
              <p:cNvPr id="2311" name="Google Shape;2311;p6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327" name="Google Shape;2327;p6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47" name="Google Shape;2347;p6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48" name="Google Shape;2348;p6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9" name="Google Shape;2349;p67"/>
            <p:cNvGrpSpPr/>
            <p:nvPr/>
          </p:nvGrpSpPr>
          <p:grpSpPr>
            <a:xfrm>
              <a:off x="3280929" y="3294542"/>
              <a:ext cx="109894" cy="272224"/>
              <a:chOff x="2711750" y="3572300"/>
              <a:chExt cx="230725" cy="598425"/>
            </a:xfrm>
          </p:grpSpPr>
          <p:sp>
            <p:nvSpPr>
              <p:cNvPr id="2350" name="Google Shape;2350;p6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2" name="Google Shape;2352;p6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3" name="Google Shape;2353;p67"/>
            <p:cNvGrpSpPr/>
            <p:nvPr/>
          </p:nvGrpSpPr>
          <p:grpSpPr>
            <a:xfrm>
              <a:off x="3790439" y="2408636"/>
              <a:ext cx="73017" cy="75684"/>
              <a:chOff x="3781475" y="1624825"/>
              <a:chExt cx="153300" cy="166375"/>
            </a:xfrm>
          </p:grpSpPr>
          <p:sp>
            <p:nvSpPr>
              <p:cNvPr id="2354" name="Google Shape;2354;p6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8" name="Google Shape;2358;p6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5" name="Google Shape;2365;p67"/>
            <p:cNvGrpSpPr/>
            <p:nvPr/>
          </p:nvGrpSpPr>
          <p:grpSpPr>
            <a:xfrm>
              <a:off x="4403342" y="3107749"/>
              <a:ext cx="316680" cy="101374"/>
              <a:chOff x="5068275" y="3161675"/>
              <a:chExt cx="664875" cy="222850"/>
            </a:xfrm>
          </p:grpSpPr>
          <p:sp>
            <p:nvSpPr>
              <p:cNvPr id="2366" name="Google Shape;2366;p6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0" name="Google Shape;2370;p6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9" name="Google Shape;2399;p67"/>
            <p:cNvGrpSpPr/>
            <p:nvPr/>
          </p:nvGrpSpPr>
          <p:grpSpPr>
            <a:xfrm>
              <a:off x="3697513" y="2707266"/>
              <a:ext cx="59549" cy="79733"/>
              <a:chOff x="3586375" y="2281300"/>
              <a:chExt cx="125025" cy="175275"/>
            </a:xfrm>
          </p:grpSpPr>
          <p:sp>
            <p:nvSpPr>
              <p:cNvPr id="2400" name="Google Shape;2400;p6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2" name="Google Shape;2402;p6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3" name="Google Shape;2403;p67"/>
            <p:cNvGrpSpPr/>
            <p:nvPr/>
          </p:nvGrpSpPr>
          <p:grpSpPr>
            <a:xfrm>
              <a:off x="4513224" y="3221724"/>
              <a:ext cx="274563" cy="280321"/>
              <a:chOff x="5298975" y="3412225"/>
              <a:chExt cx="576450" cy="616225"/>
            </a:xfrm>
          </p:grpSpPr>
          <p:sp>
            <p:nvSpPr>
              <p:cNvPr id="2404" name="Google Shape;2404;p6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05" name="Google Shape;2405;p6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6" name="Google Shape;2406;p67"/>
            <p:cNvGrpSpPr/>
            <p:nvPr/>
          </p:nvGrpSpPr>
          <p:grpSpPr>
            <a:xfrm>
              <a:off x="4824403" y="3421846"/>
              <a:ext cx="110132" cy="130647"/>
              <a:chOff x="5952300" y="3852150"/>
              <a:chExt cx="231225" cy="287200"/>
            </a:xfrm>
          </p:grpSpPr>
          <p:sp>
            <p:nvSpPr>
              <p:cNvPr id="2407" name="Google Shape;2407;p6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9" name="Google Shape;2409;p6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7" name="Google Shape;2417;p67"/>
            <p:cNvGrpSpPr/>
            <p:nvPr/>
          </p:nvGrpSpPr>
          <p:grpSpPr>
            <a:xfrm>
              <a:off x="4295710" y="3079670"/>
              <a:ext cx="14968" cy="27135"/>
              <a:chOff x="4842300" y="3099950"/>
              <a:chExt cx="31425" cy="59650"/>
            </a:xfrm>
          </p:grpSpPr>
          <p:sp>
            <p:nvSpPr>
              <p:cNvPr id="2418" name="Google Shape;2418;p6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2" name="Google Shape;2422;p6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0" name="Google Shape;2430;p67"/>
            <p:cNvGrpSpPr/>
            <p:nvPr/>
          </p:nvGrpSpPr>
          <p:grpSpPr>
            <a:xfrm>
              <a:off x="3831056" y="2816010"/>
              <a:ext cx="37378" cy="27612"/>
              <a:chOff x="3866750" y="2520350"/>
              <a:chExt cx="78475" cy="60700"/>
            </a:xfrm>
          </p:grpSpPr>
          <p:sp>
            <p:nvSpPr>
              <p:cNvPr id="2431" name="Google Shape;2431;p6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5" name="Google Shape;2435;p6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52" name="Google Shape;2452;p6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64" name="Google Shape;2464;p6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7" name="Google Shape;2477;p67"/>
            <p:cNvGrpSpPr/>
            <p:nvPr/>
          </p:nvGrpSpPr>
          <p:grpSpPr>
            <a:xfrm>
              <a:off x="3632736" y="3051591"/>
              <a:ext cx="63288" cy="45217"/>
              <a:chOff x="3450375" y="3038225"/>
              <a:chExt cx="132875" cy="99400"/>
            </a:xfrm>
          </p:grpSpPr>
          <p:sp>
            <p:nvSpPr>
              <p:cNvPr id="2478" name="Google Shape;2478;p6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0" name="Google Shape;2480;p6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89" name="Google Shape;2489;p6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99" name="Google Shape;2499;p6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05" name="Google Shape;2505;p6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67"/>
          <p:cNvGrpSpPr/>
          <p:nvPr/>
        </p:nvGrpSpPr>
        <p:grpSpPr>
          <a:xfrm>
            <a:off x="3508906" y="1213377"/>
            <a:ext cx="2078182" cy="1366558"/>
            <a:chOff x="235800" y="830650"/>
            <a:chExt cx="6978450" cy="4588844"/>
          </a:xfrm>
        </p:grpSpPr>
        <p:sp>
          <p:nvSpPr>
            <p:cNvPr id="2516" name="Google Shape;2516;p6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2" name="Google Shape;2522;p67"/>
          <p:cNvGrpSpPr/>
          <p:nvPr/>
        </p:nvGrpSpPr>
        <p:grpSpPr>
          <a:xfrm>
            <a:off x="742628" y="3064442"/>
            <a:ext cx="2622876" cy="1333540"/>
            <a:chOff x="238125" y="1038125"/>
            <a:chExt cx="7146800" cy="3633625"/>
          </a:xfrm>
        </p:grpSpPr>
        <p:sp>
          <p:nvSpPr>
            <p:cNvPr id="2523" name="Google Shape;2523;p6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67"/>
          <p:cNvGrpSpPr/>
          <p:nvPr/>
        </p:nvGrpSpPr>
        <p:grpSpPr>
          <a:xfrm>
            <a:off x="5857556" y="1206552"/>
            <a:ext cx="2590840" cy="1380235"/>
            <a:chOff x="233350" y="949250"/>
            <a:chExt cx="7137300" cy="3802300"/>
          </a:xfrm>
        </p:grpSpPr>
        <p:sp>
          <p:nvSpPr>
            <p:cNvPr id="4096" name="Google Shape;4096;p6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67"/>
          <p:cNvGrpSpPr/>
          <p:nvPr/>
        </p:nvGrpSpPr>
        <p:grpSpPr>
          <a:xfrm>
            <a:off x="7671985" y="3251325"/>
            <a:ext cx="104231" cy="320340"/>
            <a:chOff x="7564426" y="3224343"/>
            <a:chExt cx="119985" cy="368801"/>
          </a:xfrm>
        </p:grpSpPr>
        <p:sp>
          <p:nvSpPr>
            <p:cNvPr id="4148" name="Google Shape;4148;p6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67"/>
          <p:cNvGrpSpPr/>
          <p:nvPr/>
        </p:nvGrpSpPr>
        <p:grpSpPr>
          <a:xfrm>
            <a:off x="7371473" y="3245427"/>
            <a:ext cx="189489" cy="332132"/>
            <a:chOff x="8370831" y="3202002"/>
            <a:chExt cx="218129" cy="382376"/>
          </a:xfrm>
        </p:grpSpPr>
        <p:sp>
          <p:nvSpPr>
            <p:cNvPr id="4151" name="Google Shape;4151;p6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67"/>
          <p:cNvGrpSpPr/>
          <p:nvPr/>
        </p:nvGrpSpPr>
        <p:grpSpPr>
          <a:xfrm>
            <a:off x="8094863" y="3656559"/>
            <a:ext cx="309429" cy="267000"/>
            <a:chOff x="6742064" y="3750480"/>
            <a:chExt cx="399315" cy="344560"/>
          </a:xfrm>
        </p:grpSpPr>
        <p:sp>
          <p:nvSpPr>
            <p:cNvPr id="4154" name="Google Shape;4154;p6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67"/>
          <p:cNvGrpSpPr/>
          <p:nvPr/>
        </p:nvGrpSpPr>
        <p:grpSpPr>
          <a:xfrm>
            <a:off x="7633882" y="4007606"/>
            <a:ext cx="180437" cy="281608"/>
            <a:chOff x="7248525" y="3739696"/>
            <a:chExt cx="230531" cy="359790"/>
          </a:xfrm>
        </p:grpSpPr>
        <p:sp>
          <p:nvSpPr>
            <p:cNvPr id="4157" name="Google Shape;4157;p6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67"/>
          <p:cNvGrpSpPr/>
          <p:nvPr/>
        </p:nvGrpSpPr>
        <p:grpSpPr>
          <a:xfrm>
            <a:off x="7879801" y="3650830"/>
            <a:ext cx="162896" cy="278710"/>
            <a:chOff x="7601242" y="3729267"/>
            <a:chExt cx="222566" cy="380803"/>
          </a:xfrm>
        </p:grpSpPr>
        <p:sp>
          <p:nvSpPr>
            <p:cNvPr id="4160" name="Google Shape;4160;p6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2" name="Google Shape;4162;p6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3" name="Google Shape;4163;p67"/>
          <p:cNvGrpSpPr/>
          <p:nvPr/>
        </p:nvGrpSpPr>
        <p:grpSpPr>
          <a:xfrm>
            <a:off x="7369446" y="3651971"/>
            <a:ext cx="193543" cy="275990"/>
            <a:chOff x="8304647" y="3738687"/>
            <a:chExt cx="225076" cy="320956"/>
          </a:xfrm>
        </p:grpSpPr>
        <p:sp>
          <p:nvSpPr>
            <p:cNvPr id="4164" name="Google Shape;4164;p6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7" name="Google Shape;4167;p67"/>
          <p:cNvGrpSpPr/>
          <p:nvPr/>
        </p:nvGrpSpPr>
        <p:grpSpPr>
          <a:xfrm>
            <a:off x="7641939" y="3651971"/>
            <a:ext cx="178492" cy="275990"/>
            <a:chOff x="8615101" y="3738687"/>
            <a:chExt cx="207573" cy="320956"/>
          </a:xfrm>
        </p:grpSpPr>
        <p:sp>
          <p:nvSpPr>
            <p:cNvPr id="4168" name="Google Shape;4168;p6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1" name="Google Shape;4171;p6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2" name="Google Shape;4172;p67"/>
          <p:cNvGrpSpPr/>
          <p:nvPr/>
        </p:nvGrpSpPr>
        <p:grpSpPr>
          <a:xfrm>
            <a:off x="6036644" y="3773459"/>
            <a:ext cx="557670" cy="511283"/>
            <a:chOff x="6015419" y="3716859"/>
            <a:chExt cx="557671" cy="511283"/>
          </a:xfrm>
        </p:grpSpPr>
        <p:sp>
          <p:nvSpPr>
            <p:cNvPr id="4173" name="Google Shape;4173;p6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4" name="Google Shape;4174;p67"/>
            <p:cNvGrpSpPr/>
            <p:nvPr/>
          </p:nvGrpSpPr>
          <p:grpSpPr>
            <a:xfrm>
              <a:off x="6036094" y="3716980"/>
              <a:ext cx="529860" cy="510468"/>
              <a:chOff x="6036094" y="3716980"/>
              <a:chExt cx="529860" cy="510468"/>
            </a:xfrm>
          </p:grpSpPr>
          <p:sp>
            <p:nvSpPr>
              <p:cNvPr id="4175" name="Google Shape;4175;p6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5" name="Google Shape;4185;p67"/>
          <p:cNvGrpSpPr/>
          <p:nvPr/>
        </p:nvGrpSpPr>
        <p:grpSpPr>
          <a:xfrm>
            <a:off x="6665529" y="3130228"/>
            <a:ext cx="576302" cy="511871"/>
            <a:chOff x="6644304" y="3073628"/>
            <a:chExt cx="576302" cy="511871"/>
          </a:xfrm>
        </p:grpSpPr>
        <p:sp>
          <p:nvSpPr>
            <p:cNvPr id="4186" name="Google Shape;4186;p6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7" name="Google Shape;4187;p67"/>
            <p:cNvGrpSpPr/>
            <p:nvPr/>
          </p:nvGrpSpPr>
          <p:grpSpPr>
            <a:xfrm>
              <a:off x="6712169" y="3085440"/>
              <a:ext cx="481622" cy="494913"/>
              <a:chOff x="6712169" y="3085440"/>
              <a:chExt cx="481622" cy="494913"/>
            </a:xfrm>
          </p:grpSpPr>
          <p:sp>
            <p:nvSpPr>
              <p:cNvPr id="4188" name="Google Shape;4188;p6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3" name="Google Shape;4193;p6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6" name="Google Shape;4196;p6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7" name="Google Shape;4197;p67"/>
          <p:cNvGrpSpPr/>
          <p:nvPr/>
        </p:nvGrpSpPr>
        <p:grpSpPr>
          <a:xfrm>
            <a:off x="6673379" y="3773223"/>
            <a:ext cx="560631" cy="511352"/>
            <a:chOff x="6652154" y="3716623"/>
            <a:chExt cx="560631" cy="511352"/>
          </a:xfrm>
        </p:grpSpPr>
        <p:sp>
          <p:nvSpPr>
            <p:cNvPr id="4198" name="Google Shape;4198;p6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9" name="Google Shape;4199;p67"/>
            <p:cNvGrpSpPr/>
            <p:nvPr/>
          </p:nvGrpSpPr>
          <p:grpSpPr>
            <a:xfrm>
              <a:off x="6669657" y="3716715"/>
              <a:ext cx="466779" cy="464290"/>
              <a:chOff x="6669657" y="3716715"/>
              <a:chExt cx="466779" cy="464290"/>
            </a:xfrm>
          </p:grpSpPr>
          <p:sp>
            <p:nvSpPr>
              <p:cNvPr id="4200" name="Google Shape;4200;p6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3" name="Google Shape;4213;p67"/>
          <p:cNvGrpSpPr/>
          <p:nvPr/>
        </p:nvGrpSpPr>
        <p:grpSpPr>
          <a:xfrm>
            <a:off x="7867470" y="4054631"/>
            <a:ext cx="187557" cy="187557"/>
            <a:chOff x="8565775" y="671075"/>
            <a:chExt cx="441000" cy="441000"/>
          </a:xfrm>
        </p:grpSpPr>
        <p:sp>
          <p:nvSpPr>
            <p:cNvPr id="4214" name="Google Shape;4214;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6" name="Google Shape;4216;p6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8" name="Google Shape;4218;p67"/>
          <p:cNvGrpSpPr/>
          <p:nvPr/>
        </p:nvGrpSpPr>
        <p:grpSpPr>
          <a:xfrm>
            <a:off x="6021325" y="3132850"/>
            <a:ext cx="587871" cy="512373"/>
            <a:chOff x="6000100" y="3076250"/>
            <a:chExt cx="587871" cy="512373"/>
          </a:xfrm>
        </p:grpSpPr>
        <p:sp>
          <p:nvSpPr>
            <p:cNvPr id="4219" name="Google Shape;4219;p6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0" name="Google Shape;4220;p67"/>
            <p:cNvGrpSpPr/>
            <p:nvPr/>
          </p:nvGrpSpPr>
          <p:grpSpPr>
            <a:xfrm>
              <a:off x="6031360" y="3076713"/>
              <a:ext cx="539107" cy="480965"/>
              <a:chOff x="6031360" y="3076713"/>
              <a:chExt cx="539107" cy="480965"/>
            </a:xfrm>
          </p:grpSpPr>
          <p:sp>
            <p:nvSpPr>
              <p:cNvPr id="4221" name="Google Shape;4221;p6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8" name="Google Shape;4228;p67"/>
          <p:cNvGrpSpPr/>
          <p:nvPr/>
        </p:nvGrpSpPr>
        <p:grpSpPr>
          <a:xfrm>
            <a:off x="3597785" y="3065882"/>
            <a:ext cx="2241344" cy="1330656"/>
            <a:chOff x="3597785" y="3065882"/>
            <a:chExt cx="2241344" cy="1330656"/>
          </a:xfrm>
        </p:grpSpPr>
        <p:grpSp>
          <p:nvGrpSpPr>
            <p:cNvPr id="4229" name="Google Shape;4229;p67"/>
            <p:cNvGrpSpPr/>
            <p:nvPr/>
          </p:nvGrpSpPr>
          <p:grpSpPr>
            <a:xfrm>
              <a:off x="5296908" y="3937355"/>
              <a:ext cx="143198" cy="32380"/>
              <a:chOff x="5296908" y="3937355"/>
              <a:chExt cx="143198" cy="32380"/>
            </a:xfrm>
          </p:grpSpPr>
          <p:sp>
            <p:nvSpPr>
              <p:cNvPr id="4230" name="Google Shape;4230;p6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1" name="Google Shape;4231;p67"/>
              <p:cNvGrpSpPr/>
              <p:nvPr/>
            </p:nvGrpSpPr>
            <p:grpSpPr>
              <a:xfrm>
                <a:off x="5402331" y="3937355"/>
                <a:ext cx="37776" cy="32380"/>
                <a:chOff x="5402331" y="3937355"/>
                <a:chExt cx="37776" cy="32380"/>
              </a:xfrm>
            </p:grpSpPr>
            <p:sp>
              <p:nvSpPr>
                <p:cNvPr id="4232" name="Google Shape;4232;p6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67"/>
              <p:cNvGrpSpPr/>
              <p:nvPr/>
            </p:nvGrpSpPr>
            <p:grpSpPr>
              <a:xfrm>
                <a:off x="5296908" y="3937355"/>
                <a:ext cx="37783" cy="32380"/>
                <a:chOff x="5296908" y="3937355"/>
                <a:chExt cx="37783" cy="32380"/>
              </a:xfrm>
            </p:grpSpPr>
            <p:sp>
              <p:nvSpPr>
                <p:cNvPr id="4235" name="Google Shape;4235;p6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7" name="Google Shape;4237;p67"/>
            <p:cNvGrpSpPr/>
            <p:nvPr/>
          </p:nvGrpSpPr>
          <p:grpSpPr>
            <a:xfrm>
              <a:off x="4724163" y="3119631"/>
              <a:ext cx="120838" cy="84218"/>
              <a:chOff x="4724163" y="3119631"/>
              <a:chExt cx="120838" cy="84218"/>
            </a:xfrm>
          </p:grpSpPr>
          <p:grpSp>
            <p:nvGrpSpPr>
              <p:cNvPr id="4238" name="Google Shape;4238;p67"/>
              <p:cNvGrpSpPr/>
              <p:nvPr/>
            </p:nvGrpSpPr>
            <p:grpSpPr>
              <a:xfrm>
                <a:off x="4746712" y="3132773"/>
                <a:ext cx="86869" cy="56424"/>
                <a:chOff x="4746712" y="3132773"/>
                <a:chExt cx="86869" cy="56424"/>
              </a:xfrm>
            </p:grpSpPr>
            <p:sp>
              <p:nvSpPr>
                <p:cNvPr id="4239" name="Google Shape;4239;p6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67"/>
              <p:cNvGrpSpPr/>
              <p:nvPr/>
            </p:nvGrpSpPr>
            <p:grpSpPr>
              <a:xfrm>
                <a:off x="4773634" y="3143336"/>
                <a:ext cx="37776" cy="32451"/>
                <a:chOff x="4773634" y="3143336"/>
                <a:chExt cx="37776" cy="32451"/>
              </a:xfrm>
            </p:grpSpPr>
            <p:sp>
              <p:nvSpPr>
                <p:cNvPr id="4242" name="Google Shape;4242;p6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67"/>
              <p:cNvGrpSpPr/>
              <p:nvPr/>
            </p:nvGrpSpPr>
            <p:grpSpPr>
              <a:xfrm>
                <a:off x="4724163" y="3131248"/>
                <a:ext cx="37776" cy="32459"/>
                <a:chOff x="4724163" y="3131248"/>
                <a:chExt cx="37776" cy="32459"/>
              </a:xfrm>
            </p:grpSpPr>
            <p:sp>
              <p:nvSpPr>
                <p:cNvPr id="4245" name="Google Shape;4245;p6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67"/>
              <p:cNvGrpSpPr/>
              <p:nvPr/>
            </p:nvGrpSpPr>
            <p:grpSpPr>
              <a:xfrm>
                <a:off x="4755081" y="3176054"/>
                <a:ext cx="32357" cy="27795"/>
                <a:chOff x="4755081" y="3176054"/>
                <a:chExt cx="32357" cy="27795"/>
              </a:xfrm>
            </p:grpSpPr>
            <p:sp>
              <p:nvSpPr>
                <p:cNvPr id="4248" name="Google Shape;4248;p6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67"/>
              <p:cNvGrpSpPr/>
              <p:nvPr/>
            </p:nvGrpSpPr>
            <p:grpSpPr>
              <a:xfrm>
                <a:off x="4812550" y="3119631"/>
                <a:ext cx="32451" cy="27803"/>
                <a:chOff x="4812550" y="3119631"/>
                <a:chExt cx="32451" cy="27803"/>
              </a:xfrm>
            </p:grpSpPr>
            <p:sp>
              <p:nvSpPr>
                <p:cNvPr id="4251" name="Google Shape;4251;p6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3" name="Google Shape;4253;p67"/>
            <p:cNvGrpSpPr/>
            <p:nvPr/>
          </p:nvGrpSpPr>
          <p:grpSpPr>
            <a:xfrm>
              <a:off x="5382826" y="4027197"/>
              <a:ext cx="268967" cy="250422"/>
              <a:chOff x="5382826" y="4027197"/>
              <a:chExt cx="268967" cy="250422"/>
            </a:xfrm>
          </p:grpSpPr>
          <p:grpSp>
            <p:nvGrpSpPr>
              <p:cNvPr id="4254" name="Google Shape;4254;p67"/>
              <p:cNvGrpSpPr/>
              <p:nvPr/>
            </p:nvGrpSpPr>
            <p:grpSpPr>
              <a:xfrm>
                <a:off x="5405280" y="4042510"/>
                <a:ext cx="237570" cy="218647"/>
                <a:chOff x="5405280" y="4042510"/>
                <a:chExt cx="237570" cy="218647"/>
              </a:xfrm>
            </p:grpSpPr>
            <p:sp>
              <p:nvSpPr>
                <p:cNvPr id="4255" name="Google Shape;4255;p6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67"/>
              <p:cNvGrpSpPr/>
              <p:nvPr/>
            </p:nvGrpSpPr>
            <p:grpSpPr>
              <a:xfrm>
                <a:off x="5382826" y="4125549"/>
                <a:ext cx="37776" cy="32380"/>
                <a:chOff x="5382826" y="4125549"/>
                <a:chExt cx="37776" cy="32380"/>
              </a:xfrm>
            </p:grpSpPr>
            <p:sp>
              <p:nvSpPr>
                <p:cNvPr id="4262" name="Google Shape;4262;p6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67"/>
              <p:cNvGrpSpPr/>
              <p:nvPr/>
            </p:nvGrpSpPr>
            <p:grpSpPr>
              <a:xfrm>
                <a:off x="5475680" y="4195587"/>
                <a:ext cx="37783" cy="32364"/>
                <a:chOff x="5475680" y="4195587"/>
                <a:chExt cx="37783" cy="32364"/>
              </a:xfrm>
            </p:grpSpPr>
            <p:sp>
              <p:nvSpPr>
                <p:cNvPr id="4265" name="Google Shape;4265;p6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67"/>
              <p:cNvGrpSpPr/>
              <p:nvPr/>
            </p:nvGrpSpPr>
            <p:grpSpPr>
              <a:xfrm>
                <a:off x="5532575" y="4027197"/>
                <a:ext cx="33308" cy="32262"/>
                <a:chOff x="5532575" y="4027197"/>
                <a:chExt cx="33308" cy="32262"/>
              </a:xfrm>
            </p:grpSpPr>
            <p:sp>
              <p:nvSpPr>
                <p:cNvPr id="4268" name="Google Shape;4268;p6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67"/>
              <p:cNvGrpSpPr/>
              <p:nvPr/>
            </p:nvGrpSpPr>
            <p:grpSpPr>
              <a:xfrm>
                <a:off x="5590706" y="4245348"/>
                <a:ext cx="33497" cy="32270"/>
                <a:chOff x="5590706" y="4245348"/>
                <a:chExt cx="33497" cy="32270"/>
              </a:xfrm>
            </p:grpSpPr>
            <p:sp>
              <p:nvSpPr>
                <p:cNvPr id="4271" name="Google Shape;4271;p6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67"/>
              <p:cNvGrpSpPr/>
              <p:nvPr/>
            </p:nvGrpSpPr>
            <p:grpSpPr>
              <a:xfrm>
                <a:off x="5618681" y="4109677"/>
                <a:ext cx="33112" cy="32357"/>
                <a:chOff x="5618681" y="4109677"/>
                <a:chExt cx="33112" cy="32357"/>
              </a:xfrm>
            </p:grpSpPr>
            <p:sp>
              <p:nvSpPr>
                <p:cNvPr id="4274" name="Google Shape;4274;p6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67"/>
              <p:cNvGrpSpPr/>
              <p:nvPr/>
            </p:nvGrpSpPr>
            <p:grpSpPr>
              <a:xfrm>
                <a:off x="5479298" y="4128262"/>
                <a:ext cx="31405" cy="26906"/>
                <a:chOff x="5479298" y="4128262"/>
                <a:chExt cx="31405" cy="26906"/>
              </a:xfrm>
            </p:grpSpPr>
            <p:sp>
              <p:nvSpPr>
                <p:cNvPr id="4277" name="Google Shape;4277;p6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67"/>
              <p:cNvGrpSpPr/>
              <p:nvPr/>
            </p:nvGrpSpPr>
            <p:grpSpPr>
              <a:xfrm>
                <a:off x="5582903" y="4180116"/>
                <a:ext cx="31499" cy="26898"/>
                <a:chOff x="5582903" y="4180116"/>
                <a:chExt cx="31499" cy="26898"/>
              </a:xfrm>
            </p:grpSpPr>
            <p:sp>
              <p:nvSpPr>
                <p:cNvPr id="4280" name="Google Shape;4280;p6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2" name="Google Shape;4282;p67"/>
            <p:cNvGrpSpPr/>
            <p:nvPr/>
          </p:nvGrpSpPr>
          <p:grpSpPr>
            <a:xfrm>
              <a:off x="3977681" y="3230323"/>
              <a:ext cx="94584" cy="84085"/>
              <a:chOff x="3977681" y="3230323"/>
              <a:chExt cx="94584" cy="84085"/>
            </a:xfrm>
          </p:grpSpPr>
          <p:grpSp>
            <p:nvGrpSpPr>
              <p:cNvPr id="4283" name="Google Shape;4283;p67"/>
              <p:cNvGrpSpPr/>
              <p:nvPr/>
            </p:nvGrpSpPr>
            <p:grpSpPr>
              <a:xfrm>
                <a:off x="4000135" y="3243041"/>
                <a:ext cx="59570" cy="57186"/>
                <a:chOff x="4000135" y="3243041"/>
                <a:chExt cx="59570" cy="57186"/>
              </a:xfrm>
            </p:grpSpPr>
            <p:sp>
              <p:nvSpPr>
                <p:cNvPr id="4284" name="Google Shape;4284;p6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67"/>
              <p:cNvGrpSpPr/>
              <p:nvPr/>
            </p:nvGrpSpPr>
            <p:grpSpPr>
              <a:xfrm>
                <a:off x="3977681" y="3245872"/>
                <a:ext cx="37783" cy="32380"/>
                <a:chOff x="3977681" y="3245872"/>
                <a:chExt cx="37783" cy="32380"/>
              </a:xfrm>
            </p:grpSpPr>
            <p:sp>
              <p:nvSpPr>
                <p:cNvPr id="4288" name="Google Shape;4288;p6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67"/>
              <p:cNvGrpSpPr/>
              <p:nvPr/>
            </p:nvGrpSpPr>
            <p:grpSpPr>
              <a:xfrm>
                <a:off x="4040860" y="3262672"/>
                <a:ext cx="31405" cy="27001"/>
                <a:chOff x="4040860" y="3262672"/>
                <a:chExt cx="31405" cy="27001"/>
              </a:xfrm>
            </p:grpSpPr>
            <p:sp>
              <p:nvSpPr>
                <p:cNvPr id="4291" name="Google Shape;4291;p6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67"/>
              <p:cNvGrpSpPr/>
              <p:nvPr/>
            </p:nvGrpSpPr>
            <p:grpSpPr>
              <a:xfrm>
                <a:off x="4021072" y="3230323"/>
                <a:ext cx="31397" cy="26906"/>
                <a:chOff x="4021072" y="3230323"/>
                <a:chExt cx="31397" cy="26906"/>
              </a:xfrm>
            </p:grpSpPr>
            <p:sp>
              <p:nvSpPr>
                <p:cNvPr id="4294" name="Google Shape;4294;p6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67"/>
              <p:cNvGrpSpPr/>
              <p:nvPr/>
            </p:nvGrpSpPr>
            <p:grpSpPr>
              <a:xfrm>
                <a:off x="4001472" y="3287462"/>
                <a:ext cx="31499" cy="26945"/>
                <a:chOff x="4001472" y="3287462"/>
                <a:chExt cx="31499" cy="26945"/>
              </a:xfrm>
            </p:grpSpPr>
            <p:sp>
              <p:nvSpPr>
                <p:cNvPr id="4297" name="Google Shape;4297;p6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9" name="Google Shape;4299;p67"/>
            <p:cNvGrpSpPr/>
            <p:nvPr/>
          </p:nvGrpSpPr>
          <p:grpSpPr>
            <a:xfrm>
              <a:off x="4084715" y="3258865"/>
              <a:ext cx="184961" cy="137268"/>
              <a:chOff x="4084715" y="3258865"/>
              <a:chExt cx="184961" cy="137268"/>
            </a:xfrm>
          </p:grpSpPr>
          <p:grpSp>
            <p:nvGrpSpPr>
              <p:cNvPr id="4300" name="Google Shape;4300;p67"/>
              <p:cNvGrpSpPr/>
              <p:nvPr/>
            </p:nvGrpSpPr>
            <p:grpSpPr>
              <a:xfrm>
                <a:off x="4107453" y="3271583"/>
                <a:ext cx="153470" cy="110275"/>
                <a:chOff x="4107453" y="3271583"/>
                <a:chExt cx="153470" cy="110275"/>
              </a:xfrm>
            </p:grpSpPr>
            <p:sp>
              <p:nvSpPr>
                <p:cNvPr id="4301" name="Google Shape;4301;p6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67"/>
              <p:cNvGrpSpPr/>
              <p:nvPr/>
            </p:nvGrpSpPr>
            <p:grpSpPr>
              <a:xfrm>
                <a:off x="4136947" y="3258865"/>
                <a:ext cx="31499" cy="27001"/>
                <a:chOff x="4136947" y="3258865"/>
                <a:chExt cx="31499" cy="27001"/>
              </a:xfrm>
            </p:grpSpPr>
            <p:sp>
              <p:nvSpPr>
                <p:cNvPr id="4306" name="Google Shape;4306;p6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67"/>
              <p:cNvGrpSpPr/>
              <p:nvPr/>
            </p:nvGrpSpPr>
            <p:grpSpPr>
              <a:xfrm>
                <a:off x="4084715" y="3266478"/>
                <a:ext cx="31468" cy="26898"/>
                <a:chOff x="4084715" y="3266478"/>
                <a:chExt cx="31468" cy="26898"/>
              </a:xfrm>
            </p:grpSpPr>
            <p:sp>
              <p:nvSpPr>
                <p:cNvPr id="4309" name="Google Shape;4309;p6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67"/>
              <p:cNvGrpSpPr/>
              <p:nvPr/>
            </p:nvGrpSpPr>
            <p:grpSpPr>
              <a:xfrm>
                <a:off x="4159213" y="3279849"/>
                <a:ext cx="31405" cy="26945"/>
                <a:chOff x="4159213" y="3279849"/>
                <a:chExt cx="31405" cy="26945"/>
              </a:xfrm>
            </p:grpSpPr>
            <p:sp>
              <p:nvSpPr>
                <p:cNvPr id="4312" name="Google Shape;4312;p6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67"/>
              <p:cNvGrpSpPr/>
              <p:nvPr/>
            </p:nvGrpSpPr>
            <p:grpSpPr>
              <a:xfrm>
                <a:off x="4201550" y="3266502"/>
                <a:ext cx="31405" cy="26883"/>
                <a:chOff x="4201550" y="3266502"/>
                <a:chExt cx="31405" cy="26883"/>
              </a:xfrm>
            </p:grpSpPr>
            <p:sp>
              <p:nvSpPr>
                <p:cNvPr id="4315" name="Google Shape;4315;p6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67"/>
              <p:cNvGrpSpPr/>
              <p:nvPr/>
            </p:nvGrpSpPr>
            <p:grpSpPr>
              <a:xfrm>
                <a:off x="4201550" y="3338278"/>
                <a:ext cx="31405" cy="26930"/>
                <a:chOff x="4201550" y="3338278"/>
                <a:chExt cx="31405" cy="26930"/>
              </a:xfrm>
            </p:grpSpPr>
            <p:sp>
              <p:nvSpPr>
                <p:cNvPr id="4318" name="Google Shape;4318;p6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67"/>
              <p:cNvGrpSpPr/>
              <p:nvPr/>
            </p:nvGrpSpPr>
            <p:grpSpPr>
              <a:xfrm>
                <a:off x="4238272" y="3369132"/>
                <a:ext cx="31405" cy="27001"/>
                <a:chOff x="4238272" y="3369132"/>
                <a:chExt cx="31405" cy="27001"/>
              </a:xfrm>
            </p:grpSpPr>
            <p:sp>
              <p:nvSpPr>
                <p:cNvPr id="4321" name="Google Shape;4321;p6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3" name="Google Shape;4323;p67"/>
            <p:cNvGrpSpPr/>
            <p:nvPr/>
          </p:nvGrpSpPr>
          <p:grpSpPr>
            <a:xfrm>
              <a:off x="4068639" y="3200169"/>
              <a:ext cx="77643" cy="37272"/>
              <a:chOff x="4068639" y="3200169"/>
              <a:chExt cx="77643" cy="37272"/>
            </a:xfrm>
          </p:grpSpPr>
          <p:sp>
            <p:nvSpPr>
              <p:cNvPr id="4324" name="Google Shape;4324;p6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5" name="Google Shape;4325;p67"/>
              <p:cNvGrpSpPr/>
              <p:nvPr/>
            </p:nvGrpSpPr>
            <p:grpSpPr>
              <a:xfrm>
                <a:off x="4114878" y="3200169"/>
                <a:ext cx="31405" cy="26993"/>
                <a:chOff x="4114878" y="3200169"/>
                <a:chExt cx="31405" cy="26993"/>
              </a:xfrm>
            </p:grpSpPr>
            <p:sp>
              <p:nvSpPr>
                <p:cNvPr id="4326" name="Google Shape;4326;p6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67"/>
              <p:cNvGrpSpPr/>
              <p:nvPr/>
            </p:nvGrpSpPr>
            <p:grpSpPr>
              <a:xfrm>
                <a:off x="4068639" y="3210535"/>
                <a:ext cx="31499" cy="26906"/>
                <a:chOff x="4068639" y="3210535"/>
                <a:chExt cx="31499" cy="26906"/>
              </a:xfrm>
            </p:grpSpPr>
            <p:sp>
              <p:nvSpPr>
                <p:cNvPr id="4329" name="Google Shape;4329;p6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1" name="Google Shape;4331;p67"/>
            <p:cNvGrpSpPr/>
            <p:nvPr/>
          </p:nvGrpSpPr>
          <p:grpSpPr>
            <a:xfrm>
              <a:off x="3869702" y="3066935"/>
              <a:ext cx="382664" cy="190294"/>
              <a:chOff x="3869702" y="3066935"/>
              <a:chExt cx="382664" cy="190294"/>
            </a:xfrm>
          </p:grpSpPr>
          <p:grpSp>
            <p:nvGrpSpPr>
              <p:cNvPr id="4332" name="Google Shape;4332;p67"/>
              <p:cNvGrpSpPr/>
              <p:nvPr/>
            </p:nvGrpSpPr>
            <p:grpSpPr>
              <a:xfrm>
                <a:off x="3888633" y="3082351"/>
                <a:ext cx="351172" cy="160698"/>
                <a:chOff x="3888633" y="3082351"/>
                <a:chExt cx="351172" cy="160698"/>
              </a:xfrm>
            </p:grpSpPr>
            <p:sp>
              <p:nvSpPr>
                <p:cNvPr id="4333" name="Google Shape;4333;p6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67"/>
              <p:cNvGrpSpPr/>
              <p:nvPr/>
            </p:nvGrpSpPr>
            <p:grpSpPr>
              <a:xfrm>
                <a:off x="4143703" y="3066935"/>
                <a:ext cx="37783" cy="32357"/>
                <a:chOff x="4143703" y="3066935"/>
                <a:chExt cx="37783" cy="32357"/>
              </a:xfrm>
            </p:grpSpPr>
            <p:sp>
              <p:nvSpPr>
                <p:cNvPr id="4340" name="Google Shape;4340;p6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67"/>
              <p:cNvGrpSpPr/>
              <p:nvPr/>
            </p:nvGrpSpPr>
            <p:grpSpPr>
              <a:xfrm>
                <a:off x="4044565" y="3103563"/>
                <a:ext cx="37783" cy="32451"/>
                <a:chOff x="4044565" y="3103563"/>
                <a:chExt cx="37783" cy="32451"/>
              </a:xfrm>
            </p:grpSpPr>
            <p:sp>
              <p:nvSpPr>
                <p:cNvPr id="4343" name="Google Shape;4343;p6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67"/>
              <p:cNvGrpSpPr/>
              <p:nvPr/>
            </p:nvGrpSpPr>
            <p:grpSpPr>
              <a:xfrm>
                <a:off x="4017454" y="3188237"/>
                <a:ext cx="37776" cy="32357"/>
                <a:chOff x="4017454" y="3188237"/>
                <a:chExt cx="37776" cy="32357"/>
              </a:xfrm>
            </p:grpSpPr>
            <p:sp>
              <p:nvSpPr>
                <p:cNvPr id="4346" name="Google Shape;4346;p6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67"/>
              <p:cNvGrpSpPr/>
              <p:nvPr/>
            </p:nvGrpSpPr>
            <p:grpSpPr>
              <a:xfrm>
                <a:off x="3921548" y="3157509"/>
                <a:ext cx="37783" cy="32357"/>
                <a:chOff x="3921548" y="3157509"/>
                <a:chExt cx="37783" cy="32357"/>
              </a:xfrm>
            </p:grpSpPr>
            <p:sp>
              <p:nvSpPr>
                <p:cNvPr id="4349" name="Google Shape;4349;p6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67"/>
              <p:cNvGrpSpPr/>
              <p:nvPr/>
            </p:nvGrpSpPr>
            <p:grpSpPr>
              <a:xfrm>
                <a:off x="3939056" y="3211620"/>
                <a:ext cx="37783" cy="32380"/>
                <a:chOff x="3939056" y="3211620"/>
                <a:chExt cx="37783" cy="32380"/>
              </a:xfrm>
            </p:grpSpPr>
            <p:sp>
              <p:nvSpPr>
                <p:cNvPr id="4352" name="Google Shape;4352;p6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67"/>
              <p:cNvGrpSpPr/>
              <p:nvPr/>
            </p:nvGrpSpPr>
            <p:grpSpPr>
              <a:xfrm>
                <a:off x="4176240" y="3136965"/>
                <a:ext cx="31405" cy="26930"/>
                <a:chOff x="4176240" y="3136965"/>
                <a:chExt cx="31405" cy="26930"/>
              </a:xfrm>
            </p:grpSpPr>
            <p:sp>
              <p:nvSpPr>
                <p:cNvPr id="4355" name="Google Shape;4355;p6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67"/>
              <p:cNvGrpSpPr/>
              <p:nvPr/>
            </p:nvGrpSpPr>
            <p:grpSpPr>
              <a:xfrm>
                <a:off x="4133148" y="3152593"/>
                <a:ext cx="31499" cy="27001"/>
                <a:chOff x="4133148" y="3152593"/>
                <a:chExt cx="31499" cy="27001"/>
              </a:xfrm>
            </p:grpSpPr>
            <p:sp>
              <p:nvSpPr>
                <p:cNvPr id="4358" name="Google Shape;4358;p6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67"/>
              <p:cNvGrpSpPr/>
              <p:nvPr/>
            </p:nvGrpSpPr>
            <p:grpSpPr>
              <a:xfrm>
                <a:off x="4220866" y="3073534"/>
                <a:ext cx="31499" cy="26898"/>
                <a:chOff x="4220866" y="3073534"/>
                <a:chExt cx="31499" cy="26898"/>
              </a:xfrm>
            </p:grpSpPr>
            <p:sp>
              <p:nvSpPr>
                <p:cNvPr id="4361" name="Google Shape;4361;p6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67"/>
              <p:cNvGrpSpPr/>
              <p:nvPr/>
            </p:nvGrpSpPr>
            <p:grpSpPr>
              <a:xfrm>
                <a:off x="3869702" y="3230323"/>
                <a:ext cx="31499" cy="26906"/>
                <a:chOff x="3869702" y="3230323"/>
                <a:chExt cx="31499" cy="26906"/>
              </a:xfrm>
            </p:grpSpPr>
            <p:sp>
              <p:nvSpPr>
                <p:cNvPr id="4364" name="Google Shape;4364;p6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6" name="Google Shape;4366;p67"/>
            <p:cNvGrpSpPr/>
            <p:nvPr/>
          </p:nvGrpSpPr>
          <p:grpSpPr>
            <a:xfrm>
              <a:off x="4271383" y="3065882"/>
              <a:ext cx="304556" cy="341663"/>
              <a:chOff x="4271383" y="3065882"/>
              <a:chExt cx="304556" cy="341663"/>
            </a:xfrm>
          </p:grpSpPr>
          <p:grpSp>
            <p:nvGrpSpPr>
              <p:cNvPr id="4367" name="Google Shape;4367;p67"/>
              <p:cNvGrpSpPr/>
              <p:nvPr/>
            </p:nvGrpSpPr>
            <p:grpSpPr>
              <a:xfrm>
                <a:off x="4293838" y="3078639"/>
                <a:ext cx="269353" cy="311973"/>
                <a:chOff x="4293838" y="3078639"/>
                <a:chExt cx="269353" cy="311973"/>
              </a:xfrm>
            </p:grpSpPr>
            <p:sp>
              <p:nvSpPr>
                <p:cNvPr id="4368" name="Google Shape;4368;p6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67"/>
              <p:cNvGrpSpPr/>
              <p:nvPr/>
            </p:nvGrpSpPr>
            <p:grpSpPr>
              <a:xfrm>
                <a:off x="4538164" y="3342061"/>
                <a:ext cx="37776" cy="32380"/>
                <a:chOff x="4538164" y="3342061"/>
                <a:chExt cx="37776" cy="32380"/>
              </a:xfrm>
            </p:grpSpPr>
            <p:sp>
              <p:nvSpPr>
                <p:cNvPr id="4386" name="Google Shape;4386;p6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67"/>
              <p:cNvGrpSpPr/>
              <p:nvPr/>
            </p:nvGrpSpPr>
            <p:grpSpPr>
              <a:xfrm>
                <a:off x="4271383" y="3194742"/>
                <a:ext cx="37783" cy="32420"/>
                <a:chOff x="4271383" y="3194742"/>
                <a:chExt cx="37783" cy="32420"/>
              </a:xfrm>
            </p:grpSpPr>
            <p:sp>
              <p:nvSpPr>
                <p:cNvPr id="4389" name="Google Shape;4389;p6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67"/>
              <p:cNvGrpSpPr/>
              <p:nvPr/>
            </p:nvGrpSpPr>
            <p:grpSpPr>
              <a:xfrm>
                <a:off x="4284416" y="3084058"/>
                <a:ext cx="37783" cy="32357"/>
                <a:chOff x="4284416" y="3084058"/>
                <a:chExt cx="37783" cy="32357"/>
              </a:xfrm>
            </p:grpSpPr>
            <p:sp>
              <p:nvSpPr>
                <p:cNvPr id="4392" name="Google Shape;4392;p6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67"/>
              <p:cNvGrpSpPr/>
              <p:nvPr/>
            </p:nvGrpSpPr>
            <p:grpSpPr>
              <a:xfrm>
                <a:off x="4478697" y="3297561"/>
                <a:ext cx="37776" cy="32451"/>
                <a:chOff x="4478697" y="3297561"/>
                <a:chExt cx="37776" cy="32451"/>
              </a:xfrm>
            </p:grpSpPr>
            <p:sp>
              <p:nvSpPr>
                <p:cNvPr id="4395" name="Google Shape;4395;p6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67"/>
              <p:cNvGrpSpPr/>
              <p:nvPr/>
            </p:nvGrpSpPr>
            <p:grpSpPr>
              <a:xfrm>
                <a:off x="4411813" y="3331711"/>
                <a:ext cx="37776" cy="32451"/>
                <a:chOff x="4411813" y="3331711"/>
                <a:chExt cx="37776" cy="32451"/>
              </a:xfrm>
            </p:grpSpPr>
            <p:sp>
              <p:nvSpPr>
                <p:cNvPr id="4398" name="Google Shape;4398;p6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67"/>
              <p:cNvGrpSpPr/>
              <p:nvPr/>
            </p:nvGrpSpPr>
            <p:grpSpPr>
              <a:xfrm>
                <a:off x="4337984" y="3375188"/>
                <a:ext cx="37776" cy="32357"/>
                <a:chOff x="4337984" y="3375188"/>
                <a:chExt cx="37776" cy="32357"/>
              </a:xfrm>
            </p:grpSpPr>
            <p:sp>
              <p:nvSpPr>
                <p:cNvPr id="4401" name="Google Shape;4401;p6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67"/>
              <p:cNvGrpSpPr/>
              <p:nvPr/>
            </p:nvGrpSpPr>
            <p:grpSpPr>
              <a:xfrm>
                <a:off x="4494867" y="3090530"/>
                <a:ext cx="37878" cy="32451"/>
                <a:chOff x="4494867" y="3090530"/>
                <a:chExt cx="37878" cy="32451"/>
              </a:xfrm>
            </p:grpSpPr>
            <p:sp>
              <p:nvSpPr>
                <p:cNvPr id="4404" name="Google Shape;4404;p6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67"/>
              <p:cNvGrpSpPr/>
              <p:nvPr/>
            </p:nvGrpSpPr>
            <p:grpSpPr>
              <a:xfrm>
                <a:off x="4525124" y="3207774"/>
                <a:ext cx="37783" cy="32420"/>
                <a:chOff x="4525124" y="3207774"/>
                <a:chExt cx="37783" cy="32420"/>
              </a:xfrm>
            </p:grpSpPr>
            <p:sp>
              <p:nvSpPr>
                <p:cNvPr id="4407" name="Google Shape;4407;p6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67"/>
              <p:cNvGrpSpPr/>
              <p:nvPr/>
            </p:nvGrpSpPr>
            <p:grpSpPr>
              <a:xfrm>
                <a:off x="4440544" y="3176479"/>
                <a:ext cx="31499" cy="26898"/>
                <a:chOff x="4440544" y="3176479"/>
                <a:chExt cx="31499" cy="26898"/>
              </a:xfrm>
            </p:grpSpPr>
            <p:sp>
              <p:nvSpPr>
                <p:cNvPr id="4410" name="Google Shape;4410;p6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67"/>
              <p:cNvGrpSpPr/>
              <p:nvPr/>
            </p:nvGrpSpPr>
            <p:grpSpPr>
              <a:xfrm>
                <a:off x="4350545" y="3156400"/>
                <a:ext cx="31405" cy="27001"/>
                <a:chOff x="4350545" y="3156400"/>
                <a:chExt cx="31405" cy="27001"/>
              </a:xfrm>
            </p:grpSpPr>
            <p:sp>
              <p:nvSpPr>
                <p:cNvPr id="4413" name="Google Shape;4413;p6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67"/>
              <p:cNvGrpSpPr/>
              <p:nvPr/>
            </p:nvGrpSpPr>
            <p:grpSpPr>
              <a:xfrm>
                <a:off x="4376703" y="3255058"/>
                <a:ext cx="31405" cy="27001"/>
                <a:chOff x="4376703" y="3255058"/>
                <a:chExt cx="31405" cy="27001"/>
              </a:xfrm>
            </p:grpSpPr>
            <p:sp>
              <p:nvSpPr>
                <p:cNvPr id="4416" name="Google Shape;4416;p6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67"/>
              <p:cNvGrpSpPr/>
              <p:nvPr/>
            </p:nvGrpSpPr>
            <p:grpSpPr>
              <a:xfrm>
                <a:off x="4331322" y="3283656"/>
                <a:ext cx="31405" cy="26945"/>
                <a:chOff x="4331322" y="3283656"/>
                <a:chExt cx="31405" cy="26945"/>
              </a:xfrm>
            </p:grpSpPr>
            <p:sp>
              <p:nvSpPr>
                <p:cNvPr id="4419" name="Google Shape;4419;p6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67"/>
              <p:cNvGrpSpPr/>
              <p:nvPr/>
            </p:nvGrpSpPr>
            <p:grpSpPr>
              <a:xfrm>
                <a:off x="4380510" y="3065882"/>
                <a:ext cx="31405" cy="26938"/>
                <a:chOff x="4380510" y="3065882"/>
                <a:chExt cx="31405" cy="26938"/>
              </a:xfrm>
            </p:grpSpPr>
            <p:sp>
              <p:nvSpPr>
                <p:cNvPr id="4422" name="Google Shape;4422;p6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4" name="Google Shape;4424;p67"/>
            <p:cNvGrpSpPr/>
            <p:nvPr/>
          </p:nvGrpSpPr>
          <p:grpSpPr>
            <a:xfrm>
              <a:off x="4558998" y="3188237"/>
              <a:ext cx="1280131" cy="1052746"/>
              <a:chOff x="4558998" y="3188237"/>
              <a:chExt cx="1280131" cy="1052746"/>
            </a:xfrm>
          </p:grpSpPr>
          <p:sp>
            <p:nvSpPr>
              <p:cNvPr id="4425" name="Google Shape;4425;p6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6" name="Google Shape;4426;p67"/>
              <p:cNvGrpSpPr/>
              <p:nvPr/>
            </p:nvGrpSpPr>
            <p:grpSpPr>
              <a:xfrm>
                <a:off x="4579164" y="3203653"/>
                <a:ext cx="1244833" cy="1020397"/>
                <a:chOff x="4579164" y="3203653"/>
                <a:chExt cx="1244833" cy="1020397"/>
              </a:xfrm>
            </p:grpSpPr>
            <p:sp>
              <p:nvSpPr>
                <p:cNvPr id="4427" name="Google Shape;4427;p6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9" name="Google Shape;4429;p67"/>
                <p:cNvGrpSpPr/>
                <p:nvPr/>
              </p:nvGrpSpPr>
              <p:grpSpPr>
                <a:xfrm>
                  <a:off x="4579164" y="3203653"/>
                  <a:ext cx="1244833" cy="1020397"/>
                  <a:chOff x="4579164" y="3203653"/>
                  <a:chExt cx="1244833" cy="1020397"/>
                </a:xfrm>
              </p:grpSpPr>
              <p:sp>
                <p:nvSpPr>
                  <p:cNvPr id="4430" name="Google Shape;4430;p6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2" name="Google Shape;4432;p67"/>
                  <p:cNvGrpSpPr/>
                  <p:nvPr/>
                </p:nvGrpSpPr>
                <p:grpSpPr>
                  <a:xfrm>
                    <a:off x="4579164" y="3203653"/>
                    <a:ext cx="1244833" cy="1020397"/>
                    <a:chOff x="4579164" y="3203653"/>
                    <a:chExt cx="1244833" cy="1020397"/>
                  </a:xfrm>
                </p:grpSpPr>
                <p:sp>
                  <p:nvSpPr>
                    <p:cNvPr id="4433" name="Google Shape;4433;p6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1" name="Google Shape;4441;p67"/>
                    <p:cNvGrpSpPr/>
                    <p:nvPr/>
                  </p:nvGrpSpPr>
                  <p:grpSpPr>
                    <a:xfrm>
                      <a:off x="4579164" y="3203653"/>
                      <a:ext cx="1244833" cy="1020397"/>
                      <a:chOff x="4579164" y="3203653"/>
                      <a:chExt cx="1244833" cy="1020397"/>
                    </a:xfrm>
                  </p:grpSpPr>
                  <p:sp>
                    <p:nvSpPr>
                      <p:cNvPr id="4442" name="Google Shape;4442;p6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6" name="Google Shape;4456;p67"/>
                      <p:cNvGrpSpPr/>
                      <p:nvPr/>
                    </p:nvGrpSpPr>
                    <p:grpSpPr>
                      <a:xfrm>
                        <a:off x="4579164" y="3203653"/>
                        <a:ext cx="1244833" cy="1020397"/>
                        <a:chOff x="4579164" y="3203653"/>
                        <a:chExt cx="1244833" cy="1020397"/>
                      </a:xfrm>
                    </p:grpSpPr>
                    <p:sp>
                      <p:nvSpPr>
                        <p:cNvPr id="4457" name="Google Shape;4457;p6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1" name="Google Shape;4481;p67"/>
                        <p:cNvGrpSpPr/>
                        <p:nvPr/>
                      </p:nvGrpSpPr>
                      <p:grpSpPr>
                        <a:xfrm>
                          <a:off x="4579164" y="3203653"/>
                          <a:ext cx="1244833" cy="1020397"/>
                          <a:chOff x="4579164" y="3203653"/>
                          <a:chExt cx="1244833" cy="1020397"/>
                        </a:xfrm>
                      </p:grpSpPr>
                      <p:sp>
                        <p:nvSpPr>
                          <p:cNvPr id="4482" name="Google Shape;4482;p6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3" name="Google Shape;4483;p67"/>
                          <p:cNvGrpSpPr/>
                          <p:nvPr/>
                        </p:nvGrpSpPr>
                        <p:grpSpPr>
                          <a:xfrm>
                            <a:off x="4579164" y="3203653"/>
                            <a:ext cx="1244833" cy="1020397"/>
                            <a:chOff x="4579164" y="3203653"/>
                            <a:chExt cx="1244833" cy="1020397"/>
                          </a:xfrm>
                        </p:grpSpPr>
                        <p:sp>
                          <p:nvSpPr>
                            <p:cNvPr id="4484" name="Google Shape;4484;p6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1" name="Google Shape;4491;p67"/>
                            <p:cNvGrpSpPr/>
                            <p:nvPr/>
                          </p:nvGrpSpPr>
                          <p:grpSpPr>
                            <a:xfrm>
                              <a:off x="4579164" y="3203653"/>
                              <a:ext cx="1244833" cy="1020397"/>
                              <a:chOff x="4579164" y="3203653"/>
                              <a:chExt cx="1244833" cy="1020397"/>
                            </a:xfrm>
                          </p:grpSpPr>
                          <p:sp>
                            <p:nvSpPr>
                              <p:cNvPr id="4492" name="Google Shape;4492;p6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5" name="Google Shape;4505;p67"/>
                              <p:cNvGrpSpPr/>
                              <p:nvPr/>
                            </p:nvGrpSpPr>
                            <p:grpSpPr>
                              <a:xfrm>
                                <a:off x="4579164" y="3203653"/>
                                <a:ext cx="1244833" cy="1020397"/>
                                <a:chOff x="4579164" y="3203653"/>
                                <a:chExt cx="1244833" cy="1020397"/>
                              </a:xfrm>
                            </p:grpSpPr>
                            <p:sp>
                              <p:nvSpPr>
                                <p:cNvPr id="4506" name="Google Shape;4506;p6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3" name="Google Shape;4513;p67"/>
                                <p:cNvGrpSpPr/>
                                <p:nvPr/>
                              </p:nvGrpSpPr>
                              <p:grpSpPr>
                                <a:xfrm>
                                  <a:off x="4579164" y="3203653"/>
                                  <a:ext cx="1244833" cy="1020397"/>
                                  <a:chOff x="4579164" y="3203653"/>
                                  <a:chExt cx="1244833" cy="1020397"/>
                                </a:xfrm>
                              </p:grpSpPr>
                              <p:sp>
                                <p:nvSpPr>
                                  <p:cNvPr id="4514" name="Google Shape;4514;p6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9" name="Google Shape;4519;p67"/>
                                  <p:cNvGrpSpPr/>
                                  <p:nvPr/>
                                </p:nvGrpSpPr>
                                <p:grpSpPr>
                                  <a:xfrm>
                                    <a:off x="4579164" y="3203653"/>
                                    <a:ext cx="1244833" cy="1020397"/>
                                    <a:chOff x="4579164" y="3203653"/>
                                    <a:chExt cx="1244833" cy="1020397"/>
                                  </a:xfrm>
                                </p:grpSpPr>
                                <p:sp>
                                  <p:nvSpPr>
                                    <p:cNvPr id="4520" name="Google Shape;4520;p6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24" name="Google Shape;4524;p6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27" name="Google Shape;4527;p6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528" name="Google Shape;4528;p67"/>
              <p:cNvGrpSpPr/>
              <p:nvPr/>
            </p:nvGrpSpPr>
            <p:grpSpPr>
              <a:xfrm>
                <a:off x="4595437" y="3598775"/>
                <a:ext cx="37776" cy="32451"/>
                <a:chOff x="4595437" y="3598775"/>
                <a:chExt cx="37776" cy="32451"/>
              </a:xfrm>
            </p:grpSpPr>
            <p:sp>
              <p:nvSpPr>
                <p:cNvPr id="4529" name="Google Shape;4529;p6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67"/>
              <p:cNvGrpSpPr/>
              <p:nvPr/>
            </p:nvGrpSpPr>
            <p:grpSpPr>
              <a:xfrm>
                <a:off x="4641864" y="3524443"/>
                <a:ext cx="37776" cy="32380"/>
                <a:chOff x="4641864" y="3524443"/>
                <a:chExt cx="37776" cy="32380"/>
              </a:xfrm>
            </p:grpSpPr>
            <p:sp>
              <p:nvSpPr>
                <p:cNvPr id="4532" name="Google Shape;4532;p6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67"/>
              <p:cNvGrpSpPr/>
              <p:nvPr/>
            </p:nvGrpSpPr>
            <p:grpSpPr>
              <a:xfrm>
                <a:off x="4648431" y="3893901"/>
                <a:ext cx="37776" cy="32357"/>
                <a:chOff x="4648431" y="3893901"/>
                <a:chExt cx="37776" cy="32357"/>
              </a:xfrm>
            </p:grpSpPr>
            <p:sp>
              <p:nvSpPr>
                <p:cNvPr id="4535" name="Google Shape;4535;p6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67"/>
              <p:cNvGrpSpPr/>
              <p:nvPr/>
            </p:nvGrpSpPr>
            <p:grpSpPr>
              <a:xfrm>
                <a:off x="4567752" y="3722908"/>
                <a:ext cx="37870" cy="32380"/>
                <a:chOff x="4567752" y="3722908"/>
                <a:chExt cx="37870" cy="32380"/>
              </a:xfrm>
            </p:grpSpPr>
            <p:sp>
              <p:nvSpPr>
                <p:cNvPr id="4538" name="Google Shape;4538;p6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67"/>
              <p:cNvGrpSpPr/>
              <p:nvPr/>
            </p:nvGrpSpPr>
            <p:grpSpPr>
              <a:xfrm>
                <a:off x="4617506" y="3652052"/>
                <a:ext cx="37783" cy="32357"/>
                <a:chOff x="4617506" y="3652052"/>
                <a:chExt cx="37783" cy="32357"/>
              </a:xfrm>
            </p:grpSpPr>
            <p:sp>
              <p:nvSpPr>
                <p:cNvPr id="4541" name="Google Shape;4541;p6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67"/>
              <p:cNvGrpSpPr/>
              <p:nvPr/>
            </p:nvGrpSpPr>
            <p:grpSpPr>
              <a:xfrm>
                <a:off x="4739005" y="3554149"/>
                <a:ext cx="37870" cy="32357"/>
                <a:chOff x="4739005" y="3554149"/>
                <a:chExt cx="37870" cy="32357"/>
              </a:xfrm>
            </p:grpSpPr>
            <p:sp>
              <p:nvSpPr>
                <p:cNvPr id="4544" name="Google Shape;4544;p6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67"/>
              <p:cNvGrpSpPr/>
              <p:nvPr/>
            </p:nvGrpSpPr>
            <p:grpSpPr>
              <a:xfrm>
                <a:off x="4806557" y="3630258"/>
                <a:ext cx="37776" cy="32364"/>
                <a:chOff x="4806557" y="3630258"/>
                <a:chExt cx="37776" cy="32364"/>
              </a:xfrm>
            </p:grpSpPr>
            <p:sp>
              <p:nvSpPr>
                <p:cNvPr id="4547" name="Google Shape;4547;p6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67"/>
              <p:cNvGrpSpPr/>
              <p:nvPr/>
            </p:nvGrpSpPr>
            <p:grpSpPr>
              <a:xfrm>
                <a:off x="4737007" y="4004357"/>
                <a:ext cx="37870" cy="32357"/>
                <a:chOff x="4737007" y="4004357"/>
                <a:chExt cx="37870" cy="32357"/>
              </a:xfrm>
            </p:grpSpPr>
            <p:sp>
              <p:nvSpPr>
                <p:cNvPr id="4550" name="Google Shape;4550;p6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67"/>
              <p:cNvGrpSpPr/>
              <p:nvPr/>
            </p:nvGrpSpPr>
            <p:grpSpPr>
              <a:xfrm>
                <a:off x="4773634" y="4208627"/>
                <a:ext cx="37776" cy="32357"/>
                <a:chOff x="4773634" y="4208627"/>
                <a:chExt cx="37776" cy="32357"/>
              </a:xfrm>
            </p:grpSpPr>
            <p:sp>
              <p:nvSpPr>
                <p:cNvPr id="4553" name="Google Shape;4553;p6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67"/>
              <p:cNvGrpSpPr/>
              <p:nvPr/>
            </p:nvGrpSpPr>
            <p:grpSpPr>
              <a:xfrm>
                <a:off x="4888282" y="4074764"/>
                <a:ext cx="37776" cy="32451"/>
                <a:chOff x="4888282" y="4074764"/>
                <a:chExt cx="37776" cy="32451"/>
              </a:xfrm>
            </p:grpSpPr>
            <p:sp>
              <p:nvSpPr>
                <p:cNvPr id="4556" name="Google Shape;4556;p6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67"/>
              <p:cNvGrpSpPr/>
              <p:nvPr/>
            </p:nvGrpSpPr>
            <p:grpSpPr>
              <a:xfrm>
                <a:off x="4901315" y="3804271"/>
                <a:ext cx="37776" cy="32364"/>
                <a:chOff x="4901315" y="3804271"/>
                <a:chExt cx="37776" cy="32364"/>
              </a:xfrm>
            </p:grpSpPr>
            <p:sp>
              <p:nvSpPr>
                <p:cNvPr id="4559" name="Google Shape;4559;p6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67"/>
              <p:cNvGrpSpPr/>
              <p:nvPr/>
            </p:nvGrpSpPr>
            <p:grpSpPr>
              <a:xfrm>
                <a:off x="4866394" y="3715035"/>
                <a:ext cx="37846" cy="32357"/>
                <a:chOff x="4866394" y="3715035"/>
                <a:chExt cx="37846" cy="32357"/>
              </a:xfrm>
            </p:grpSpPr>
            <p:sp>
              <p:nvSpPr>
                <p:cNvPr id="4562" name="Google Shape;4562;p6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67"/>
              <p:cNvGrpSpPr/>
              <p:nvPr/>
            </p:nvGrpSpPr>
            <p:grpSpPr>
              <a:xfrm>
                <a:off x="4979233" y="3839798"/>
                <a:ext cx="37878" cy="32420"/>
                <a:chOff x="4979233" y="3839798"/>
                <a:chExt cx="37878" cy="32420"/>
              </a:xfrm>
            </p:grpSpPr>
            <p:sp>
              <p:nvSpPr>
                <p:cNvPr id="4565" name="Google Shape;4565;p6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67"/>
              <p:cNvGrpSpPr/>
              <p:nvPr/>
            </p:nvGrpSpPr>
            <p:grpSpPr>
              <a:xfrm>
                <a:off x="4790662" y="3679147"/>
                <a:ext cx="37783" cy="32380"/>
                <a:chOff x="4790662" y="3679147"/>
                <a:chExt cx="37783" cy="32380"/>
              </a:xfrm>
            </p:grpSpPr>
            <p:sp>
              <p:nvSpPr>
                <p:cNvPr id="4568" name="Google Shape;4568;p6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67"/>
              <p:cNvGrpSpPr/>
              <p:nvPr/>
            </p:nvGrpSpPr>
            <p:grpSpPr>
              <a:xfrm>
                <a:off x="4857263" y="3557861"/>
                <a:ext cx="37776" cy="32357"/>
                <a:chOff x="4857263" y="3557861"/>
                <a:chExt cx="37776" cy="32357"/>
              </a:xfrm>
            </p:grpSpPr>
            <p:sp>
              <p:nvSpPr>
                <p:cNvPr id="4571" name="Google Shape;4571;p6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67"/>
              <p:cNvGrpSpPr/>
              <p:nvPr/>
            </p:nvGrpSpPr>
            <p:grpSpPr>
              <a:xfrm>
                <a:off x="4883902" y="3648033"/>
                <a:ext cx="37783" cy="32380"/>
                <a:chOff x="4883902" y="3648033"/>
                <a:chExt cx="37783" cy="32380"/>
              </a:xfrm>
            </p:grpSpPr>
            <p:sp>
              <p:nvSpPr>
                <p:cNvPr id="4574" name="Google Shape;4574;p6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67"/>
              <p:cNvGrpSpPr/>
              <p:nvPr/>
            </p:nvGrpSpPr>
            <p:grpSpPr>
              <a:xfrm>
                <a:off x="4907780" y="3347220"/>
                <a:ext cx="37878" cy="32357"/>
                <a:chOff x="4907780" y="3347220"/>
                <a:chExt cx="37878" cy="32357"/>
              </a:xfrm>
            </p:grpSpPr>
            <p:sp>
              <p:nvSpPr>
                <p:cNvPr id="4577" name="Google Shape;4577;p6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67"/>
              <p:cNvGrpSpPr/>
              <p:nvPr/>
            </p:nvGrpSpPr>
            <p:grpSpPr>
              <a:xfrm>
                <a:off x="5065048" y="3738150"/>
                <a:ext cx="37783" cy="32364"/>
                <a:chOff x="5065048" y="3738150"/>
                <a:chExt cx="37783" cy="32364"/>
              </a:xfrm>
            </p:grpSpPr>
            <p:sp>
              <p:nvSpPr>
                <p:cNvPr id="4580" name="Google Shape;4580;p6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2" name="Google Shape;4582;p67"/>
              <p:cNvGrpSpPr/>
              <p:nvPr/>
            </p:nvGrpSpPr>
            <p:grpSpPr>
              <a:xfrm>
                <a:off x="5071616" y="3284615"/>
                <a:ext cx="37783" cy="32357"/>
                <a:chOff x="5071616" y="3284615"/>
                <a:chExt cx="37783" cy="32357"/>
              </a:xfrm>
            </p:grpSpPr>
            <p:sp>
              <p:nvSpPr>
                <p:cNvPr id="4583" name="Google Shape;4583;p6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67"/>
              <p:cNvGrpSpPr/>
              <p:nvPr/>
            </p:nvGrpSpPr>
            <p:grpSpPr>
              <a:xfrm>
                <a:off x="5389291" y="3759921"/>
                <a:ext cx="37783" cy="32380"/>
                <a:chOff x="5389291" y="3759921"/>
                <a:chExt cx="37783" cy="32380"/>
              </a:xfrm>
            </p:grpSpPr>
            <p:sp>
              <p:nvSpPr>
                <p:cNvPr id="4586" name="Google Shape;4586;p6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67"/>
              <p:cNvGrpSpPr/>
              <p:nvPr/>
            </p:nvGrpSpPr>
            <p:grpSpPr>
              <a:xfrm>
                <a:off x="5431534" y="3632932"/>
                <a:ext cx="37878" cy="32451"/>
                <a:chOff x="5431534" y="3632932"/>
                <a:chExt cx="37878" cy="32451"/>
              </a:xfrm>
            </p:grpSpPr>
            <p:sp>
              <p:nvSpPr>
                <p:cNvPr id="4589" name="Google Shape;4589;p6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1" name="Google Shape;4591;p67"/>
              <p:cNvGrpSpPr/>
              <p:nvPr/>
            </p:nvGrpSpPr>
            <p:grpSpPr>
              <a:xfrm>
                <a:off x="5540755" y="3544829"/>
                <a:ext cx="37783" cy="32357"/>
                <a:chOff x="5540755" y="3544829"/>
                <a:chExt cx="37783" cy="32357"/>
              </a:xfrm>
            </p:grpSpPr>
            <p:sp>
              <p:nvSpPr>
                <p:cNvPr id="4592" name="Google Shape;4592;p6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4" name="Google Shape;4594;p67"/>
              <p:cNvGrpSpPr/>
              <p:nvPr/>
            </p:nvGrpSpPr>
            <p:grpSpPr>
              <a:xfrm>
                <a:off x="5579293" y="3412107"/>
                <a:ext cx="37776" cy="32357"/>
                <a:chOff x="5579293" y="3412107"/>
                <a:chExt cx="37776" cy="32357"/>
              </a:xfrm>
            </p:grpSpPr>
            <p:sp>
              <p:nvSpPr>
                <p:cNvPr id="4595" name="Google Shape;4595;p6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67"/>
              <p:cNvGrpSpPr/>
              <p:nvPr/>
            </p:nvGrpSpPr>
            <p:grpSpPr>
              <a:xfrm>
                <a:off x="5801346" y="3284615"/>
                <a:ext cx="37783" cy="32357"/>
                <a:chOff x="5801346" y="3284615"/>
                <a:chExt cx="37783" cy="32357"/>
              </a:xfrm>
            </p:grpSpPr>
            <p:sp>
              <p:nvSpPr>
                <p:cNvPr id="4598" name="Google Shape;4598;p6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0" name="Google Shape;4600;p67"/>
              <p:cNvGrpSpPr/>
              <p:nvPr/>
            </p:nvGrpSpPr>
            <p:grpSpPr>
              <a:xfrm>
                <a:off x="5763578" y="3399067"/>
                <a:ext cx="37776" cy="32364"/>
                <a:chOff x="5763578" y="3399067"/>
                <a:chExt cx="37776" cy="32364"/>
              </a:xfrm>
            </p:grpSpPr>
            <p:sp>
              <p:nvSpPr>
                <p:cNvPr id="4601" name="Google Shape;4601;p6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67"/>
              <p:cNvGrpSpPr/>
              <p:nvPr/>
            </p:nvGrpSpPr>
            <p:grpSpPr>
              <a:xfrm>
                <a:off x="5395858" y="3230952"/>
                <a:ext cx="37776" cy="32364"/>
                <a:chOff x="5395858" y="3230952"/>
                <a:chExt cx="37776" cy="32364"/>
              </a:xfrm>
            </p:grpSpPr>
            <p:sp>
              <p:nvSpPr>
                <p:cNvPr id="4604" name="Google Shape;4604;p6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67"/>
              <p:cNvGrpSpPr/>
              <p:nvPr/>
            </p:nvGrpSpPr>
            <p:grpSpPr>
              <a:xfrm>
                <a:off x="5264088" y="3188237"/>
                <a:ext cx="37776" cy="32357"/>
                <a:chOff x="5264088" y="3188237"/>
                <a:chExt cx="37776" cy="32357"/>
              </a:xfrm>
            </p:grpSpPr>
            <p:sp>
              <p:nvSpPr>
                <p:cNvPr id="4607" name="Google Shape;4607;p6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67"/>
              <p:cNvGrpSpPr/>
              <p:nvPr/>
            </p:nvGrpSpPr>
            <p:grpSpPr>
              <a:xfrm>
                <a:off x="5585758" y="3237425"/>
                <a:ext cx="37878" cy="32357"/>
                <a:chOff x="5585758" y="3237425"/>
                <a:chExt cx="37878" cy="32357"/>
              </a:xfrm>
            </p:grpSpPr>
            <p:sp>
              <p:nvSpPr>
                <p:cNvPr id="4610" name="Google Shape;4610;p6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67"/>
              <p:cNvGrpSpPr/>
              <p:nvPr/>
            </p:nvGrpSpPr>
            <p:grpSpPr>
              <a:xfrm>
                <a:off x="4874196" y="3291088"/>
                <a:ext cx="37878" cy="32451"/>
                <a:chOff x="4874196" y="3291088"/>
                <a:chExt cx="37878" cy="32451"/>
              </a:xfrm>
            </p:grpSpPr>
            <p:sp>
              <p:nvSpPr>
                <p:cNvPr id="4613" name="Google Shape;4613;p6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5" name="Google Shape;4615;p67"/>
              <p:cNvGrpSpPr/>
              <p:nvPr/>
            </p:nvGrpSpPr>
            <p:grpSpPr>
              <a:xfrm>
                <a:off x="5197770" y="3785466"/>
                <a:ext cx="37783" cy="32427"/>
                <a:chOff x="5197770" y="3785466"/>
                <a:chExt cx="37783" cy="32427"/>
              </a:xfrm>
            </p:grpSpPr>
            <p:sp>
              <p:nvSpPr>
                <p:cNvPr id="4616" name="Google Shape;4616;p6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67"/>
              <p:cNvGrpSpPr/>
              <p:nvPr/>
            </p:nvGrpSpPr>
            <p:grpSpPr>
              <a:xfrm>
                <a:off x="5177699" y="3492117"/>
                <a:ext cx="37776" cy="32357"/>
                <a:chOff x="5177699" y="3492117"/>
                <a:chExt cx="37776" cy="32357"/>
              </a:xfrm>
            </p:grpSpPr>
            <p:sp>
              <p:nvSpPr>
                <p:cNvPr id="4619" name="Google Shape;4619;p6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67"/>
              <p:cNvGrpSpPr/>
              <p:nvPr/>
            </p:nvGrpSpPr>
            <p:grpSpPr>
              <a:xfrm>
                <a:off x="5349431" y="3622346"/>
                <a:ext cx="37870" cy="32380"/>
                <a:chOff x="5349431" y="3622346"/>
                <a:chExt cx="37870" cy="32380"/>
              </a:xfrm>
            </p:grpSpPr>
            <p:sp>
              <p:nvSpPr>
                <p:cNvPr id="4622" name="Google Shape;4622;p6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67"/>
              <p:cNvGrpSpPr/>
              <p:nvPr/>
            </p:nvGrpSpPr>
            <p:grpSpPr>
              <a:xfrm>
                <a:off x="5068855" y="3563980"/>
                <a:ext cx="53954" cy="46223"/>
                <a:chOff x="5068855" y="3563980"/>
                <a:chExt cx="53954" cy="46223"/>
              </a:xfrm>
            </p:grpSpPr>
            <p:sp>
              <p:nvSpPr>
                <p:cNvPr id="4625" name="Google Shape;4625;p6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67"/>
              <p:cNvGrpSpPr/>
              <p:nvPr/>
            </p:nvGrpSpPr>
            <p:grpSpPr>
              <a:xfrm>
                <a:off x="5037654" y="3392507"/>
                <a:ext cx="37870" cy="32451"/>
                <a:chOff x="5037654" y="3392507"/>
                <a:chExt cx="37870" cy="32451"/>
              </a:xfrm>
            </p:grpSpPr>
            <p:sp>
              <p:nvSpPr>
                <p:cNvPr id="4628" name="Google Shape;4628;p6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67"/>
              <p:cNvGrpSpPr/>
              <p:nvPr/>
            </p:nvGrpSpPr>
            <p:grpSpPr>
              <a:xfrm>
                <a:off x="5456560" y="3368629"/>
                <a:ext cx="37870" cy="32451"/>
                <a:chOff x="5456560" y="3368629"/>
                <a:chExt cx="37870" cy="32451"/>
              </a:xfrm>
            </p:grpSpPr>
            <p:sp>
              <p:nvSpPr>
                <p:cNvPr id="4631" name="Google Shape;4631;p6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67"/>
              <p:cNvGrpSpPr/>
              <p:nvPr/>
            </p:nvGrpSpPr>
            <p:grpSpPr>
              <a:xfrm>
                <a:off x="4755749" y="3501516"/>
                <a:ext cx="46246" cy="39608"/>
                <a:chOff x="4755749" y="3501516"/>
                <a:chExt cx="46246" cy="39608"/>
              </a:xfrm>
            </p:grpSpPr>
            <p:sp>
              <p:nvSpPr>
                <p:cNvPr id="4634" name="Google Shape;4634;p6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6" name="Google Shape;4636;p67"/>
              <p:cNvGrpSpPr/>
              <p:nvPr/>
            </p:nvGrpSpPr>
            <p:grpSpPr>
              <a:xfrm>
                <a:off x="4681346" y="3485582"/>
                <a:ext cx="37783" cy="32427"/>
                <a:chOff x="4681346" y="3485582"/>
                <a:chExt cx="37783" cy="32427"/>
              </a:xfrm>
            </p:grpSpPr>
            <p:sp>
              <p:nvSpPr>
                <p:cNvPr id="4637" name="Google Shape;4637;p6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67"/>
              <p:cNvGrpSpPr/>
              <p:nvPr/>
            </p:nvGrpSpPr>
            <p:grpSpPr>
              <a:xfrm>
                <a:off x="4767067" y="3291088"/>
                <a:ext cx="37878" cy="32451"/>
                <a:chOff x="4767067" y="3291088"/>
                <a:chExt cx="37878" cy="32451"/>
              </a:xfrm>
            </p:grpSpPr>
            <p:sp>
              <p:nvSpPr>
                <p:cNvPr id="4640" name="Google Shape;4640;p6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2" name="Google Shape;4642;p67"/>
              <p:cNvGrpSpPr/>
              <p:nvPr/>
            </p:nvGrpSpPr>
            <p:grpSpPr>
              <a:xfrm>
                <a:off x="4687819" y="3405539"/>
                <a:ext cx="37776" cy="32451"/>
                <a:chOff x="4687819" y="3405539"/>
                <a:chExt cx="37776" cy="32451"/>
              </a:xfrm>
            </p:grpSpPr>
            <p:sp>
              <p:nvSpPr>
                <p:cNvPr id="4643" name="Google Shape;4643;p6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5" name="Google Shape;4645;p67"/>
              <p:cNvGrpSpPr/>
              <p:nvPr/>
            </p:nvGrpSpPr>
            <p:grpSpPr>
              <a:xfrm>
                <a:off x="4923101" y="3444809"/>
                <a:ext cx="52813" cy="45318"/>
                <a:chOff x="4923101" y="3444809"/>
                <a:chExt cx="52813" cy="45318"/>
              </a:xfrm>
            </p:grpSpPr>
            <p:sp>
              <p:nvSpPr>
                <p:cNvPr id="4646" name="Google Shape;4646;p6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8" name="Google Shape;4648;p67"/>
              <p:cNvGrpSpPr/>
              <p:nvPr/>
            </p:nvGrpSpPr>
            <p:grpSpPr>
              <a:xfrm>
                <a:off x="4846040" y="3654750"/>
                <a:ext cx="31405" cy="26993"/>
                <a:chOff x="4846040" y="3654750"/>
                <a:chExt cx="31405" cy="26993"/>
              </a:xfrm>
            </p:grpSpPr>
            <p:sp>
              <p:nvSpPr>
                <p:cNvPr id="4649" name="Google Shape;4649;p6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1" name="Google Shape;4651;p67"/>
              <p:cNvGrpSpPr/>
              <p:nvPr/>
            </p:nvGrpSpPr>
            <p:grpSpPr>
              <a:xfrm>
                <a:off x="4925673" y="3691700"/>
                <a:ext cx="40253" cy="34472"/>
                <a:chOff x="4925673" y="3691700"/>
                <a:chExt cx="40253" cy="34472"/>
              </a:xfrm>
            </p:grpSpPr>
            <p:sp>
              <p:nvSpPr>
                <p:cNvPr id="4652" name="Google Shape;4652;p6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4" name="Google Shape;4654;p67"/>
              <p:cNvGrpSpPr/>
              <p:nvPr/>
            </p:nvGrpSpPr>
            <p:grpSpPr>
              <a:xfrm>
                <a:off x="4894653" y="3740848"/>
                <a:ext cx="31405" cy="26906"/>
                <a:chOff x="4894653" y="3740848"/>
                <a:chExt cx="31405" cy="26906"/>
              </a:xfrm>
            </p:grpSpPr>
            <p:sp>
              <p:nvSpPr>
                <p:cNvPr id="4655" name="Google Shape;4655;p6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7" name="Google Shape;4657;p67"/>
              <p:cNvGrpSpPr/>
              <p:nvPr/>
            </p:nvGrpSpPr>
            <p:grpSpPr>
              <a:xfrm>
                <a:off x="4962300" y="3696348"/>
                <a:ext cx="38255" cy="32773"/>
                <a:chOff x="4962300" y="3696348"/>
                <a:chExt cx="38255" cy="32773"/>
              </a:xfrm>
            </p:grpSpPr>
            <p:sp>
              <p:nvSpPr>
                <p:cNvPr id="4658" name="Google Shape;4658;p6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0" name="Google Shape;4660;p67"/>
              <p:cNvGrpSpPr/>
              <p:nvPr/>
            </p:nvGrpSpPr>
            <p:grpSpPr>
              <a:xfrm>
                <a:off x="4980185" y="3743349"/>
                <a:ext cx="31499" cy="26969"/>
                <a:chOff x="4980185" y="3743349"/>
                <a:chExt cx="31499" cy="26969"/>
              </a:xfrm>
            </p:grpSpPr>
            <p:sp>
              <p:nvSpPr>
                <p:cNvPr id="4661" name="Google Shape;4661;p6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3" name="Google Shape;4663;p67"/>
              <p:cNvGrpSpPr/>
              <p:nvPr/>
            </p:nvGrpSpPr>
            <p:grpSpPr>
              <a:xfrm>
                <a:off x="5013768" y="3734312"/>
                <a:ext cx="31499" cy="26969"/>
                <a:chOff x="5013768" y="3734312"/>
                <a:chExt cx="31499" cy="26969"/>
              </a:xfrm>
            </p:grpSpPr>
            <p:sp>
              <p:nvSpPr>
                <p:cNvPr id="4664" name="Google Shape;4664;p6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67"/>
              <p:cNvGrpSpPr/>
              <p:nvPr/>
            </p:nvGrpSpPr>
            <p:grpSpPr>
              <a:xfrm>
                <a:off x="5036703" y="3764545"/>
                <a:ext cx="31499" cy="26898"/>
                <a:chOff x="5036703" y="3764545"/>
                <a:chExt cx="31499" cy="26898"/>
              </a:xfrm>
            </p:grpSpPr>
            <p:sp>
              <p:nvSpPr>
                <p:cNvPr id="4667" name="Google Shape;4667;p6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9" name="Google Shape;4669;p67"/>
              <p:cNvGrpSpPr/>
              <p:nvPr/>
            </p:nvGrpSpPr>
            <p:grpSpPr>
              <a:xfrm>
                <a:off x="4953546" y="3768352"/>
                <a:ext cx="31405" cy="26898"/>
                <a:chOff x="4953546" y="3768352"/>
                <a:chExt cx="31405" cy="26898"/>
              </a:xfrm>
            </p:grpSpPr>
            <p:sp>
              <p:nvSpPr>
                <p:cNvPr id="4670" name="Google Shape;4670;p6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2" name="Google Shape;4672;p67"/>
              <p:cNvGrpSpPr/>
              <p:nvPr/>
            </p:nvGrpSpPr>
            <p:grpSpPr>
              <a:xfrm>
                <a:off x="4964770" y="3814016"/>
                <a:ext cx="31499" cy="26993"/>
                <a:chOff x="4964770" y="3814016"/>
                <a:chExt cx="31499" cy="26993"/>
              </a:xfrm>
            </p:grpSpPr>
            <p:sp>
              <p:nvSpPr>
                <p:cNvPr id="4673" name="Google Shape;4673;p6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67"/>
              <p:cNvGrpSpPr/>
              <p:nvPr/>
            </p:nvGrpSpPr>
            <p:grpSpPr>
              <a:xfrm>
                <a:off x="4923290" y="3800504"/>
                <a:ext cx="31468" cy="26898"/>
                <a:chOff x="4923290" y="3800504"/>
                <a:chExt cx="31468" cy="26898"/>
              </a:xfrm>
            </p:grpSpPr>
            <p:sp>
              <p:nvSpPr>
                <p:cNvPr id="4676" name="Google Shape;4676;p6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67"/>
              <p:cNvGrpSpPr/>
              <p:nvPr/>
            </p:nvGrpSpPr>
            <p:grpSpPr>
              <a:xfrm>
                <a:off x="5108534" y="3650943"/>
                <a:ext cx="31405" cy="26993"/>
                <a:chOff x="5108534" y="3650943"/>
                <a:chExt cx="31405" cy="26993"/>
              </a:xfrm>
            </p:grpSpPr>
            <p:sp>
              <p:nvSpPr>
                <p:cNvPr id="4679" name="Google Shape;4679;p6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1" name="Google Shape;4681;p67"/>
              <p:cNvGrpSpPr/>
              <p:nvPr/>
            </p:nvGrpSpPr>
            <p:grpSpPr>
              <a:xfrm>
                <a:off x="5119380" y="3760739"/>
                <a:ext cx="31499" cy="26993"/>
                <a:chOff x="5119380" y="3760739"/>
                <a:chExt cx="31499" cy="26993"/>
              </a:xfrm>
            </p:grpSpPr>
            <p:sp>
              <p:nvSpPr>
                <p:cNvPr id="4682" name="Google Shape;4682;p6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4" name="Google Shape;4684;p67"/>
              <p:cNvGrpSpPr/>
              <p:nvPr/>
            </p:nvGrpSpPr>
            <p:grpSpPr>
              <a:xfrm>
                <a:off x="5119380" y="3788235"/>
                <a:ext cx="31499" cy="26993"/>
                <a:chOff x="5119380" y="3788235"/>
                <a:chExt cx="31499" cy="26993"/>
              </a:xfrm>
            </p:grpSpPr>
            <p:sp>
              <p:nvSpPr>
                <p:cNvPr id="4685" name="Google Shape;4685;p6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7" name="Google Shape;4687;p67"/>
              <p:cNvGrpSpPr/>
              <p:nvPr/>
            </p:nvGrpSpPr>
            <p:grpSpPr>
              <a:xfrm>
                <a:off x="5158005" y="3875284"/>
                <a:ext cx="31405" cy="27001"/>
                <a:chOff x="5158005" y="3875284"/>
                <a:chExt cx="31405" cy="27001"/>
              </a:xfrm>
            </p:grpSpPr>
            <p:sp>
              <p:nvSpPr>
                <p:cNvPr id="4688" name="Google Shape;4688;p6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67"/>
              <p:cNvGrpSpPr/>
              <p:nvPr/>
            </p:nvGrpSpPr>
            <p:grpSpPr>
              <a:xfrm>
                <a:off x="5233163" y="3764545"/>
                <a:ext cx="31499" cy="26898"/>
                <a:chOff x="5233163" y="3764545"/>
                <a:chExt cx="31499" cy="26898"/>
              </a:xfrm>
            </p:grpSpPr>
            <p:sp>
              <p:nvSpPr>
                <p:cNvPr id="4691" name="Google Shape;4691;p6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67"/>
              <p:cNvGrpSpPr/>
              <p:nvPr/>
            </p:nvGrpSpPr>
            <p:grpSpPr>
              <a:xfrm>
                <a:off x="5276168" y="3805545"/>
                <a:ext cx="31499" cy="26906"/>
                <a:chOff x="5276168" y="3805545"/>
                <a:chExt cx="31499" cy="26906"/>
              </a:xfrm>
            </p:grpSpPr>
            <p:sp>
              <p:nvSpPr>
                <p:cNvPr id="4694" name="Google Shape;4694;p6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67"/>
              <p:cNvGrpSpPr/>
              <p:nvPr/>
            </p:nvGrpSpPr>
            <p:grpSpPr>
              <a:xfrm>
                <a:off x="5294053" y="3851933"/>
                <a:ext cx="31405" cy="26945"/>
                <a:chOff x="5294053" y="3851933"/>
                <a:chExt cx="31405" cy="26945"/>
              </a:xfrm>
            </p:grpSpPr>
            <p:sp>
              <p:nvSpPr>
                <p:cNvPr id="4697" name="Google Shape;4697;p6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67"/>
              <p:cNvGrpSpPr/>
              <p:nvPr/>
            </p:nvGrpSpPr>
            <p:grpSpPr>
              <a:xfrm>
                <a:off x="5341723" y="3851902"/>
                <a:ext cx="31405" cy="26977"/>
                <a:chOff x="5341723" y="3851902"/>
                <a:chExt cx="31405" cy="26977"/>
              </a:xfrm>
            </p:grpSpPr>
            <p:sp>
              <p:nvSpPr>
                <p:cNvPr id="4700" name="Google Shape;4700;p6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67"/>
              <p:cNvGrpSpPr/>
              <p:nvPr/>
            </p:nvGrpSpPr>
            <p:grpSpPr>
              <a:xfrm>
                <a:off x="5054871" y="3507855"/>
                <a:ext cx="31405" cy="26993"/>
                <a:chOff x="5054871" y="3507855"/>
                <a:chExt cx="31405" cy="26993"/>
              </a:xfrm>
            </p:grpSpPr>
            <p:sp>
              <p:nvSpPr>
                <p:cNvPr id="4703" name="Google Shape;4703;p6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5" name="Google Shape;4705;p67"/>
              <p:cNvGrpSpPr/>
              <p:nvPr/>
            </p:nvGrpSpPr>
            <p:grpSpPr>
              <a:xfrm>
                <a:off x="4876579" y="3675325"/>
                <a:ext cx="31405" cy="26969"/>
                <a:chOff x="4876579" y="3675325"/>
                <a:chExt cx="31405" cy="26969"/>
              </a:xfrm>
            </p:grpSpPr>
            <p:sp>
              <p:nvSpPr>
                <p:cNvPr id="4706" name="Google Shape;4706;p6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67"/>
              <p:cNvGrpSpPr/>
              <p:nvPr/>
            </p:nvGrpSpPr>
            <p:grpSpPr>
              <a:xfrm>
                <a:off x="4842233" y="3688333"/>
                <a:ext cx="31405" cy="26993"/>
                <a:chOff x="4842233" y="3688333"/>
                <a:chExt cx="31405" cy="26993"/>
              </a:xfrm>
            </p:grpSpPr>
            <p:sp>
              <p:nvSpPr>
                <p:cNvPr id="4709" name="Google Shape;4709;p6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67"/>
              <p:cNvGrpSpPr/>
              <p:nvPr/>
            </p:nvGrpSpPr>
            <p:grpSpPr>
              <a:xfrm>
                <a:off x="5187876" y="3608032"/>
                <a:ext cx="31405" cy="27001"/>
                <a:chOff x="5187876" y="3608032"/>
                <a:chExt cx="31405" cy="27001"/>
              </a:xfrm>
            </p:grpSpPr>
            <p:sp>
              <p:nvSpPr>
                <p:cNvPr id="4712" name="Google Shape;4712;p6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4" name="Google Shape;4714;p6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6" name="Google Shape;4716;p67"/>
              <p:cNvGrpSpPr/>
              <p:nvPr/>
            </p:nvGrpSpPr>
            <p:grpSpPr>
              <a:xfrm>
                <a:off x="5269224" y="3304167"/>
                <a:ext cx="40253" cy="34402"/>
                <a:chOff x="5269224" y="3304167"/>
                <a:chExt cx="40253" cy="34402"/>
              </a:xfrm>
            </p:grpSpPr>
            <p:sp>
              <p:nvSpPr>
                <p:cNvPr id="4717" name="Google Shape;4717;p6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67"/>
              <p:cNvGrpSpPr/>
              <p:nvPr/>
            </p:nvGrpSpPr>
            <p:grpSpPr>
              <a:xfrm>
                <a:off x="5327354" y="3476615"/>
                <a:ext cx="49864" cy="42723"/>
                <a:chOff x="5327354" y="3476615"/>
                <a:chExt cx="49864" cy="42723"/>
              </a:xfrm>
            </p:grpSpPr>
            <p:sp>
              <p:nvSpPr>
                <p:cNvPr id="4720" name="Google Shape;4720;p6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2" name="Google Shape;4722;p6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4" name="Google Shape;4724;p67"/>
              <p:cNvGrpSpPr/>
              <p:nvPr/>
            </p:nvGrpSpPr>
            <p:grpSpPr>
              <a:xfrm>
                <a:off x="5341723" y="3775957"/>
                <a:ext cx="31405" cy="26898"/>
                <a:chOff x="5341723" y="3775957"/>
                <a:chExt cx="31405" cy="26898"/>
              </a:xfrm>
            </p:grpSpPr>
            <p:sp>
              <p:nvSpPr>
                <p:cNvPr id="4725" name="Google Shape;4725;p6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67"/>
              <p:cNvGrpSpPr/>
              <p:nvPr/>
            </p:nvGrpSpPr>
            <p:grpSpPr>
              <a:xfrm>
                <a:off x="5439053" y="3699274"/>
                <a:ext cx="31405" cy="26898"/>
                <a:chOff x="5439053" y="3699274"/>
                <a:chExt cx="31405" cy="26898"/>
              </a:xfrm>
            </p:grpSpPr>
            <p:sp>
              <p:nvSpPr>
                <p:cNvPr id="4728" name="Google Shape;4728;p6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67"/>
              <p:cNvGrpSpPr/>
              <p:nvPr/>
            </p:nvGrpSpPr>
            <p:grpSpPr>
              <a:xfrm>
                <a:off x="5412414" y="3622307"/>
                <a:ext cx="31499" cy="26993"/>
                <a:chOff x="5412414" y="3622307"/>
                <a:chExt cx="31499" cy="26993"/>
              </a:xfrm>
            </p:grpSpPr>
            <p:sp>
              <p:nvSpPr>
                <p:cNvPr id="4731" name="Google Shape;4731;p6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67"/>
              <p:cNvGrpSpPr/>
              <p:nvPr/>
            </p:nvGrpSpPr>
            <p:grpSpPr>
              <a:xfrm>
                <a:off x="5476254" y="3473949"/>
                <a:ext cx="26835" cy="26930"/>
                <a:chOff x="5476254" y="3473949"/>
                <a:chExt cx="26835" cy="26930"/>
              </a:xfrm>
            </p:grpSpPr>
            <p:sp>
              <p:nvSpPr>
                <p:cNvPr id="4734" name="Google Shape;4734;p6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67"/>
              <p:cNvGrpSpPr/>
              <p:nvPr/>
            </p:nvGrpSpPr>
            <p:grpSpPr>
              <a:xfrm>
                <a:off x="5564547" y="3481594"/>
                <a:ext cx="31397" cy="26898"/>
                <a:chOff x="5564547" y="3481594"/>
                <a:chExt cx="31397" cy="26898"/>
              </a:xfrm>
            </p:grpSpPr>
            <p:sp>
              <p:nvSpPr>
                <p:cNvPr id="4737" name="Google Shape;4737;p6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67"/>
              <p:cNvGrpSpPr/>
              <p:nvPr/>
            </p:nvGrpSpPr>
            <p:grpSpPr>
              <a:xfrm>
                <a:off x="5534101" y="3470174"/>
                <a:ext cx="31397" cy="26906"/>
                <a:chOff x="5534101" y="3470174"/>
                <a:chExt cx="31397" cy="26906"/>
              </a:xfrm>
            </p:grpSpPr>
            <p:sp>
              <p:nvSpPr>
                <p:cNvPr id="4740" name="Google Shape;4740;p6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67"/>
              <p:cNvGrpSpPr/>
              <p:nvPr/>
            </p:nvGrpSpPr>
            <p:grpSpPr>
              <a:xfrm>
                <a:off x="5610879" y="3314486"/>
                <a:ext cx="31499" cy="26938"/>
                <a:chOff x="5610879" y="3314486"/>
                <a:chExt cx="31499" cy="26938"/>
              </a:xfrm>
            </p:grpSpPr>
            <p:sp>
              <p:nvSpPr>
                <p:cNvPr id="4743" name="Google Shape;4743;p6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67"/>
              <p:cNvGrpSpPr/>
              <p:nvPr/>
            </p:nvGrpSpPr>
            <p:grpSpPr>
              <a:xfrm>
                <a:off x="4834525" y="3501382"/>
                <a:ext cx="31499" cy="26898"/>
                <a:chOff x="4834525" y="3501382"/>
                <a:chExt cx="31499" cy="26898"/>
              </a:xfrm>
            </p:grpSpPr>
            <p:sp>
              <p:nvSpPr>
                <p:cNvPr id="4746" name="Google Shape;4746;p6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67"/>
              <p:cNvGrpSpPr/>
              <p:nvPr/>
            </p:nvGrpSpPr>
            <p:grpSpPr>
              <a:xfrm>
                <a:off x="4898460" y="3580158"/>
                <a:ext cx="31405" cy="26898"/>
                <a:chOff x="4898460" y="3580158"/>
                <a:chExt cx="31405" cy="26898"/>
              </a:xfrm>
            </p:grpSpPr>
            <p:sp>
              <p:nvSpPr>
                <p:cNvPr id="4749" name="Google Shape;4749;p6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67"/>
              <p:cNvGrpSpPr/>
              <p:nvPr/>
            </p:nvGrpSpPr>
            <p:grpSpPr>
              <a:xfrm>
                <a:off x="4882667" y="3608032"/>
                <a:ext cx="31499" cy="27001"/>
                <a:chOff x="4882667" y="3608032"/>
                <a:chExt cx="31499" cy="27001"/>
              </a:xfrm>
            </p:grpSpPr>
            <p:sp>
              <p:nvSpPr>
                <p:cNvPr id="4752" name="Google Shape;4752;p6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67"/>
              <p:cNvGrpSpPr/>
              <p:nvPr/>
            </p:nvGrpSpPr>
            <p:grpSpPr>
              <a:xfrm>
                <a:off x="4843373" y="3631407"/>
                <a:ext cx="16273" cy="16186"/>
                <a:chOff x="4843373" y="3631407"/>
                <a:chExt cx="16273" cy="16186"/>
              </a:xfrm>
            </p:grpSpPr>
            <p:sp>
              <p:nvSpPr>
                <p:cNvPr id="4755" name="Google Shape;4755;p6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67"/>
              <p:cNvGrpSpPr/>
              <p:nvPr/>
            </p:nvGrpSpPr>
            <p:grpSpPr>
              <a:xfrm>
                <a:off x="4727773" y="3591578"/>
                <a:ext cx="31499" cy="26898"/>
                <a:chOff x="4727773" y="3591578"/>
                <a:chExt cx="31499" cy="26898"/>
              </a:xfrm>
            </p:grpSpPr>
            <p:sp>
              <p:nvSpPr>
                <p:cNvPr id="4758" name="Google Shape;4758;p6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0" name="Google Shape;4760;p6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2" name="Google Shape;4762;p67"/>
              <p:cNvGrpSpPr/>
              <p:nvPr/>
            </p:nvGrpSpPr>
            <p:grpSpPr>
              <a:xfrm>
                <a:off x="4609421" y="3577398"/>
                <a:ext cx="31499" cy="27001"/>
                <a:chOff x="4609421" y="3577398"/>
                <a:chExt cx="31499" cy="27001"/>
              </a:xfrm>
            </p:grpSpPr>
            <p:sp>
              <p:nvSpPr>
                <p:cNvPr id="4763" name="Google Shape;4763;p6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5" name="Google Shape;4765;p67"/>
              <p:cNvGrpSpPr/>
              <p:nvPr/>
            </p:nvGrpSpPr>
            <p:grpSpPr>
              <a:xfrm>
                <a:off x="4649289" y="3577398"/>
                <a:ext cx="31499" cy="27001"/>
                <a:chOff x="4649289" y="3577398"/>
                <a:chExt cx="31499" cy="27001"/>
              </a:xfrm>
            </p:grpSpPr>
            <p:sp>
              <p:nvSpPr>
                <p:cNvPr id="4766" name="Google Shape;4766;p6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67"/>
              <p:cNvGrpSpPr/>
              <p:nvPr/>
            </p:nvGrpSpPr>
            <p:grpSpPr>
              <a:xfrm>
                <a:off x="4605614" y="3639523"/>
                <a:ext cx="31499" cy="26906"/>
                <a:chOff x="4605614" y="3639523"/>
                <a:chExt cx="31499" cy="26906"/>
              </a:xfrm>
            </p:grpSpPr>
            <p:sp>
              <p:nvSpPr>
                <p:cNvPr id="4769" name="Google Shape;4769;p6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67"/>
              <p:cNvGrpSpPr/>
              <p:nvPr/>
            </p:nvGrpSpPr>
            <p:grpSpPr>
              <a:xfrm>
                <a:off x="4785149" y="3618846"/>
                <a:ext cx="26930" cy="26843"/>
                <a:chOff x="4785149" y="3618846"/>
                <a:chExt cx="26930" cy="26843"/>
              </a:xfrm>
            </p:grpSpPr>
            <p:sp>
              <p:nvSpPr>
                <p:cNvPr id="4772" name="Google Shape;4772;p6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67"/>
              <p:cNvGrpSpPr/>
              <p:nvPr/>
            </p:nvGrpSpPr>
            <p:grpSpPr>
              <a:xfrm>
                <a:off x="4810167" y="3601567"/>
                <a:ext cx="31405" cy="26898"/>
                <a:chOff x="4810167" y="3601567"/>
                <a:chExt cx="31405" cy="26898"/>
              </a:xfrm>
            </p:grpSpPr>
            <p:sp>
              <p:nvSpPr>
                <p:cNvPr id="4775" name="Google Shape;4775;p6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67"/>
              <p:cNvGrpSpPr/>
              <p:nvPr/>
            </p:nvGrpSpPr>
            <p:grpSpPr>
              <a:xfrm>
                <a:off x="4831002" y="3373230"/>
                <a:ext cx="31405" cy="26898"/>
                <a:chOff x="4831002" y="3373230"/>
                <a:chExt cx="31405" cy="26898"/>
              </a:xfrm>
            </p:grpSpPr>
            <p:sp>
              <p:nvSpPr>
                <p:cNvPr id="4778" name="Google Shape;4778;p6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67"/>
              <p:cNvGrpSpPr/>
              <p:nvPr/>
            </p:nvGrpSpPr>
            <p:grpSpPr>
              <a:xfrm>
                <a:off x="4719311" y="3355054"/>
                <a:ext cx="31499" cy="27001"/>
                <a:chOff x="4719311" y="3355054"/>
                <a:chExt cx="31499" cy="27001"/>
              </a:xfrm>
            </p:grpSpPr>
            <p:sp>
              <p:nvSpPr>
                <p:cNvPr id="4781" name="Google Shape;4781;p6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67"/>
              <p:cNvGrpSpPr/>
              <p:nvPr/>
            </p:nvGrpSpPr>
            <p:grpSpPr>
              <a:xfrm>
                <a:off x="4798755" y="3450260"/>
                <a:ext cx="26930" cy="26930"/>
                <a:chOff x="4798755" y="3450260"/>
                <a:chExt cx="26930" cy="26930"/>
              </a:xfrm>
            </p:grpSpPr>
            <p:sp>
              <p:nvSpPr>
                <p:cNvPr id="4784" name="Google Shape;4784;p6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67"/>
              <p:cNvGrpSpPr/>
              <p:nvPr/>
            </p:nvGrpSpPr>
            <p:grpSpPr>
              <a:xfrm>
                <a:off x="4645576" y="3467555"/>
                <a:ext cx="31405" cy="26953"/>
                <a:chOff x="4645576" y="3467555"/>
                <a:chExt cx="31405" cy="26953"/>
              </a:xfrm>
            </p:grpSpPr>
            <p:sp>
              <p:nvSpPr>
                <p:cNvPr id="4787" name="Google Shape;4787;p6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67"/>
              <p:cNvGrpSpPr/>
              <p:nvPr/>
            </p:nvGrpSpPr>
            <p:grpSpPr>
              <a:xfrm>
                <a:off x="4687631" y="3583965"/>
                <a:ext cx="31499" cy="26898"/>
                <a:chOff x="4687631" y="3583965"/>
                <a:chExt cx="31499" cy="26898"/>
              </a:xfrm>
            </p:grpSpPr>
            <p:sp>
              <p:nvSpPr>
                <p:cNvPr id="4790" name="Google Shape;4790;p6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67"/>
              <p:cNvGrpSpPr/>
              <p:nvPr/>
            </p:nvGrpSpPr>
            <p:grpSpPr>
              <a:xfrm>
                <a:off x="4719311" y="3471314"/>
                <a:ext cx="31499" cy="27001"/>
                <a:chOff x="4719311" y="3471314"/>
                <a:chExt cx="31499" cy="27001"/>
              </a:xfrm>
            </p:grpSpPr>
            <p:sp>
              <p:nvSpPr>
                <p:cNvPr id="4793" name="Google Shape;4793;p6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67"/>
              <p:cNvGrpSpPr/>
              <p:nvPr/>
            </p:nvGrpSpPr>
            <p:grpSpPr>
              <a:xfrm>
                <a:off x="4719311" y="3434404"/>
                <a:ext cx="31499" cy="26898"/>
                <a:chOff x="4719311" y="3434404"/>
                <a:chExt cx="31499" cy="26898"/>
              </a:xfrm>
            </p:grpSpPr>
            <p:sp>
              <p:nvSpPr>
                <p:cNvPr id="4796" name="Google Shape;4796;p6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67"/>
              <p:cNvGrpSpPr/>
              <p:nvPr/>
            </p:nvGrpSpPr>
            <p:grpSpPr>
              <a:xfrm>
                <a:off x="4768876" y="3401772"/>
                <a:ext cx="31499" cy="26898"/>
                <a:chOff x="4768876" y="3401772"/>
                <a:chExt cx="31499" cy="26898"/>
              </a:xfrm>
            </p:grpSpPr>
            <p:sp>
              <p:nvSpPr>
                <p:cNvPr id="4799" name="Google Shape;4799;p6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67"/>
              <p:cNvGrpSpPr/>
              <p:nvPr/>
            </p:nvGrpSpPr>
            <p:grpSpPr>
              <a:xfrm>
                <a:off x="4762214" y="3471377"/>
                <a:ext cx="26938" cy="26938"/>
                <a:chOff x="4762214" y="3471377"/>
                <a:chExt cx="26938" cy="26938"/>
              </a:xfrm>
            </p:grpSpPr>
            <p:sp>
              <p:nvSpPr>
                <p:cNvPr id="4802" name="Google Shape;4802;p6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67"/>
              <p:cNvGrpSpPr/>
              <p:nvPr/>
            </p:nvGrpSpPr>
            <p:grpSpPr>
              <a:xfrm>
                <a:off x="4790473" y="3344782"/>
                <a:ext cx="31405" cy="26898"/>
                <a:chOff x="4790473" y="3344782"/>
                <a:chExt cx="31405" cy="26898"/>
              </a:xfrm>
            </p:grpSpPr>
            <p:sp>
              <p:nvSpPr>
                <p:cNvPr id="4805" name="Google Shape;4805;p6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67"/>
              <p:cNvGrpSpPr/>
              <p:nvPr/>
            </p:nvGrpSpPr>
            <p:grpSpPr>
              <a:xfrm>
                <a:off x="4823774" y="3950733"/>
                <a:ext cx="37398" cy="32034"/>
                <a:chOff x="4823774" y="3950733"/>
                <a:chExt cx="37398" cy="32034"/>
              </a:xfrm>
            </p:grpSpPr>
            <p:sp>
              <p:nvSpPr>
                <p:cNvPr id="4808" name="Google Shape;4808;p6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67"/>
              <p:cNvGrpSpPr/>
              <p:nvPr/>
            </p:nvGrpSpPr>
            <p:grpSpPr>
              <a:xfrm>
                <a:off x="4823396" y="4110566"/>
                <a:ext cx="31405" cy="26906"/>
                <a:chOff x="4823396" y="4110566"/>
                <a:chExt cx="31405" cy="26906"/>
              </a:xfrm>
            </p:grpSpPr>
            <p:sp>
              <p:nvSpPr>
                <p:cNvPr id="4811" name="Google Shape;4811;p6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67"/>
              <p:cNvGrpSpPr/>
              <p:nvPr/>
            </p:nvGrpSpPr>
            <p:grpSpPr>
              <a:xfrm>
                <a:off x="4838332" y="3821150"/>
                <a:ext cx="31499" cy="26898"/>
                <a:chOff x="4838332" y="3821150"/>
                <a:chExt cx="31499" cy="26898"/>
              </a:xfrm>
            </p:grpSpPr>
            <p:sp>
              <p:nvSpPr>
                <p:cNvPr id="4814" name="Google Shape;4814;p6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67"/>
              <p:cNvGrpSpPr/>
              <p:nvPr/>
            </p:nvGrpSpPr>
            <p:grpSpPr>
              <a:xfrm>
                <a:off x="4661275" y="3815007"/>
                <a:ext cx="36824" cy="31523"/>
                <a:chOff x="4661275" y="3815007"/>
                <a:chExt cx="36824" cy="31523"/>
              </a:xfrm>
            </p:grpSpPr>
            <p:sp>
              <p:nvSpPr>
                <p:cNvPr id="4817" name="Google Shape;4817;p6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67"/>
              <p:cNvGrpSpPr/>
              <p:nvPr/>
            </p:nvGrpSpPr>
            <p:grpSpPr>
              <a:xfrm>
                <a:off x="4558998" y="3851037"/>
                <a:ext cx="33591" cy="28699"/>
                <a:chOff x="4558998" y="3851037"/>
                <a:chExt cx="33591" cy="28699"/>
              </a:xfrm>
            </p:grpSpPr>
            <p:sp>
              <p:nvSpPr>
                <p:cNvPr id="4820" name="Google Shape;4820;p6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67"/>
              <p:cNvGrpSpPr/>
              <p:nvPr/>
            </p:nvGrpSpPr>
            <p:grpSpPr>
              <a:xfrm>
                <a:off x="4696762" y="3638587"/>
                <a:ext cx="33591" cy="28794"/>
                <a:chOff x="4696762" y="3638587"/>
                <a:chExt cx="33591" cy="28794"/>
              </a:xfrm>
            </p:grpSpPr>
            <p:sp>
              <p:nvSpPr>
                <p:cNvPr id="4823" name="Google Shape;4823;p6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5" name="Google Shape;4825;p67"/>
              <p:cNvGrpSpPr/>
              <p:nvPr/>
            </p:nvGrpSpPr>
            <p:grpSpPr>
              <a:xfrm>
                <a:off x="4929479" y="3939140"/>
                <a:ext cx="33497" cy="28692"/>
                <a:chOff x="4929479" y="3939140"/>
                <a:chExt cx="33497" cy="28692"/>
              </a:xfrm>
            </p:grpSpPr>
            <p:sp>
              <p:nvSpPr>
                <p:cNvPr id="4826" name="Google Shape;4826;p6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67"/>
              <p:cNvGrpSpPr/>
              <p:nvPr/>
            </p:nvGrpSpPr>
            <p:grpSpPr>
              <a:xfrm>
                <a:off x="4907119" y="3986039"/>
                <a:ext cx="33497" cy="28699"/>
                <a:chOff x="4907119" y="3986039"/>
                <a:chExt cx="33497" cy="28699"/>
              </a:xfrm>
            </p:grpSpPr>
            <p:sp>
              <p:nvSpPr>
                <p:cNvPr id="4829" name="Google Shape;4829;p6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67"/>
              <p:cNvGrpSpPr/>
              <p:nvPr/>
            </p:nvGrpSpPr>
            <p:grpSpPr>
              <a:xfrm>
                <a:off x="4911783" y="4048102"/>
                <a:ext cx="33591" cy="28762"/>
                <a:chOff x="4911783" y="4048102"/>
                <a:chExt cx="33591" cy="28762"/>
              </a:xfrm>
            </p:grpSpPr>
            <p:sp>
              <p:nvSpPr>
                <p:cNvPr id="4832" name="Google Shape;4832;p6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4" name="Google Shape;4834;p6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6" name="Google Shape;4836;p67"/>
              <p:cNvGrpSpPr/>
              <p:nvPr/>
            </p:nvGrpSpPr>
            <p:grpSpPr>
              <a:xfrm>
                <a:off x="4762623" y="3837847"/>
                <a:ext cx="42416" cy="36273"/>
                <a:chOff x="4762623" y="3837847"/>
                <a:chExt cx="42416" cy="36273"/>
              </a:xfrm>
            </p:grpSpPr>
            <p:sp>
              <p:nvSpPr>
                <p:cNvPr id="4837" name="Google Shape;4837;p6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9" name="Google Shape;4839;p67"/>
              <p:cNvGrpSpPr/>
              <p:nvPr/>
            </p:nvGrpSpPr>
            <p:grpSpPr>
              <a:xfrm>
                <a:off x="4746044" y="4104966"/>
                <a:ext cx="33497" cy="28699"/>
                <a:chOff x="4746044" y="4104966"/>
                <a:chExt cx="33497" cy="28699"/>
              </a:xfrm>
            </p:grpSpPr>
            <p:sp>
              <p:nvSpPr>
                <p:cNvPr id="4840" name="Google Shape;4840;p6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2" name="Google Shape;4842;p67"/>
              <p:cNvGrpSpPr/>
              <p:nvPr/>
            </p:nvGrpSpPr>
            <p:grpSpPr>
              <a:xfrm>
                <a:off x="4859646" y="4162554"/>
                <a:ext cx="33591" cy="28762"/>
                <a:chOff x="4859646" y="4162554"/>
                <a:chExt cx="33591" cy="28762"/>
              </a:xfrm>
            </p:grpSpPr>
            <p:sp>
              <p:nvSpPr>
                <p:cNvPr id="4843" name="Google Shape;4843;p6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5" name="Google Shape;4845;p67"/>
            <p:cNvGrpSpPr/>
            <p:nvPr/>
          </p:nvGrpSpPr>
          <p:grpSpPr>
            <a:xfrm>
              <a:off x="3597785" y="3274438"/>
              <a:ext cx="855610" cy="1122100"/>
              <a:chOff x="3597785" y="3274438"/>
              <a:chExt cx="855610" cy="1122100"/>
            </a:xfrm>
          </p:grpSpPr>
          <p:grpSp>
            <p:nvGrpSpPr>
              <p:cNvPr id="4846" name="Google Shape;4846;p67"/>
              <p:cNvGrpSpPr/>
              <p:nvPr/>
            </p:nvGrpSpPr>
            <p:grpSpPr>
              <a:xfrm>
                <a:off x="3617857" y="3284717"/>
                <a:ext cx="826785" cy="1099165"/>
                <a:chOff x="3617857" y="3284717"/>
                <a:chExt cx="826785" cy="1099165"/>
              </a:xfrm>
            </p:grpSpPr>
            <p:sp>
              <p:nvSpPr>
                <p:cNvPr id="4847" name="Google Shape;4847;p6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3" name="Google Shape;4903;p67"/>
              <p:cNvGrpSpPr/>
              <p:nvPr/>
            </p:nvGrpSpPr>
            <p:grpSpPr>
              <a:xfrm>
                <a:off x="4180904" y="4251758"/>
                <a:ext cx="37783" cy="32420"/>
                <a:chOff x="4180904" y="4251758"/>
                <a:chExt cx="37783" cy="32420"/>
              </a:xfrm>
            </p:grpSpPr>
            <p:sp>
              <p:nvSpPr>
                <p:cNvPr id="4904" name="Google Shape;4904;p6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67"/>
              <p:cNvGrpSpPr/>
              <p:nvPr/>
            </p:nvGrpSpPr>
            <p:grpSpPr>
              <a:xfrm>
                <a:off x="4201644" y="4081324"/>
                <a:ext cx="37783" cy="32364"/>
                <a:chOff x="4201644" y="4081324"/>
                <a:chExt cx="37783" cy="32364"/>
              </a:xfrm>
            </p:grpSpPr>
            <p:sp>
              <p:nvSpPr>
                <p:cNvPr id="4907" name="Google Shape;4907;p6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67"/>
              <p:cNvGrpSpPr/>
              <p:nvPr/>
            </p:nvGrpSpPr>
            <p:grpSpPr>
              <a:xfrm>
                <a:off x="4284416" y="3887428"/>
                <a:ext cx="37783" cy="32451"/>
                <a:chOff x="4284416" y="3887428"/>
                <a:chExt cx="37783" cy="32451"/>
              </a:xfrm>
            </p:grpSpPr>
            <p:sp>
              <p:nvSpPr>
                <p:cNvPr id="4910" name="Google Shape;4910;p6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67"/>
              <p:cNvGrpSpPr/>
              <p:nvPr/>
            </p:nvGrpSpPr>
            <p:grpSpPr>
              <a:xfrm>
                <a:off x="4223721" y="3860404"/>
                <a:ext cx="37870" cy="32364"/>
                <a:chOff x="4223721" y="3860404"/>
                <a:chExt cx="37870" cy="32364"/>
              </a:xfrm>
            </p:grpSpPr>
            <p:sp>
              <p:nvSpPr>
                <p:cNvPr id="4913" name="Google Shape;4913;p6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67"/>
              <p:cNvGrpSpPr/>
              <p:nvPr/>
            </p:nvGrpSpPr>
            <p:grpSpPr>
              <a:xfrm>
                <a:off x="4104889" y="3699242"/>
                <a:ext cx="37776" cy="32357"/>
                <a:chOff x="4104889" y="3699242"/>
                <a:chExt cx="37776" cy="32357"/>
              </a:xfrm>
            </p:grpSpPr>
            <p:sp>
              <p:nvSpPr>
                <p:cNvPr id="4916" name="Google Shape;4916;p6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8" name="Google Shape;4918;p67"/>
              <p:cNvGrpSpPr/>
              <p:nvPr/>
            </p:nvGrpSpPr>
            <p:grpSpPr>
              <a:xfrm>
                <a:off x="4143608" y="3475121"/>
                <a:ext cx="37878" cy="32420"/>
                <a:chOff x="4143608" y="3475121"/>
                <a:chExt cx="37878" cy="32420"/>
              </a:xfrm>
            </p:grpSpPr>
            <p:sp>
              <p:nvSpPr>
                <p:cNvPr id="4919" name="Google Shape;4919;p6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67"/>
              <p:cNvGrpSpPr/>
              <p:nvPr/>
            </p:nvGrpSpPr>
            <p:grpSpPr>
              <a:xfrm>
                <a:off x="4217248" y="3570893"/>
                <a:ext cx="37776" cy="32364"/>
                <a:chOff x="4217248" y="3570893"/>
                <a:chExt cx="37776" cy="32364"/>
              </a:xfrm>
            </p:grpSpPr>
            <p:sp>
              <p:nvSpPr>
                <p:cNvPr id="4922" name="Google Shape;4922;p6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67"/>
              <p:cNvGrpSpPr/>
              <p:nvPr/>
            </p:nvGrpSpPr>
            <p:grpSpPr>
              <a:xfrm>
                <a:off x="4255307" y="3431612"/>
                <a:ext cx="37776" cy="32451"/>
                <a:chOff x="4255307" y="3431612"/>
                <a:chExt cx="37776" cy="32451"/>
              </a:xfrm>
            </p:grpSpPr>
            <p:sp>
              <p:nvSpPr>
                <p:cNvPr id="4925" name="Google Shape;4925;p6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67"/>
              <p:cNvGrpSpPr/>
              <p:nvPr/>
            </p:nvGrpSpPr>
            <p:grpSpPr>
              <a:xfrm>
                <a:off x="3853052" y="3577398"/>
                <a:ext cx="37776" cy="32420"/>
                <a:chOff x="3853052" y="3577398"/>
                <a:chExt cx="37776" cy="32420"/>
              </a:xfrm>
            </p:grpSpPr>
            <p:sp>
              <p:nvSpPr>
                <p:cNvPr id="4928" name="Google Shape;4928;p6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67"/>
              <p:cNvGrpSpPr/>
              <p:nvPr/>
            </p:nvGrpSpPr>
            <p:grpSpPr>
              <a:xfrm>
                <a:off x="4039908" y="3412107"/>
                <a:ext cx="37776" cy="32357"/>
                <a:chOff x="4039908" y="3412107"/>
                <a:chExt cx="37776" cy="32357"/>
              </a:xfrm>
            </p:grpSpPr>
            <p:sp>
              <p:nvSpPr>
                <p:cNvPr id="4931" name="Google Shape;4931;p6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67"/>
              <p:cNvGrpSpPr/>
              <p:nvPr/>
            </p:nvGrpSpPr>
            <p:grpSpPr>
              <a:xfrm>
                <a:off x="4017360" y="3342061"/>
                <a:ext cx="37870" cy="32380"/>
                <a:chOff x="4017360" y="3342061"/>
                <a:chExt cx="37870" cy="32380"/>
              </a:xfrm>
            </p:grpSpPr>
            <p:sp>
              <p:nvSpPr>
                <p:cNvPr id="4934" name="Google Shape;4934;p6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6" name="Google Shape;4936;p6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8" name="Google Shape;4938;p67"/>
              <p:cNvGrpSpPr/>
              <p:nvPr/>
            </p:nvGrpSpPr>
            <p:grpSpPr>
              <a:xfrm>
                <a:off x="3750870" y="3418650"/>
                <a:ext cx="37776" cy="32380"/>
                <a:chOff x="3750870" y="3418650"/>
                <a:chExt cx="37776" cy="32380"/>
              </a:xfrm>
            </p:grpSpPr>
            <p:sp>
              <p:nvSpPr>
                <p:cNvPr id="4939" name="Google Shape;4939;p6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67"/>
              <p:cNvGrpSpPr/>
              <p:nvPr/>
            </p:nvGrpSpPr>
            <p:grpSpPr>
              <a:xfrm>
                <a:off x="3632509" y="3274438"/>
                <a:ext cx="37783" cy="32357"/>
                <a:chOff x="3632509" y="3274438"/>
                <a:chExt cx="37783" cy="32357"/>
              </a:xfrm>
            </p:grpSpPr>
            <p:sp>
              <p:nvSpPr>
                <p:cNvPr id="4942" name="Google Shape;4942;p6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67"/>
              <p:cNvGrpSpPr/>
              <p:nvPr/>
            </p:nvGrpSpPr>
            <p:grpSpPr>
              <a:xfrm>
                <a:off x="3906424" y="3297561"/>
                <a:ext cx="37776" cy="32451"/>
                <a:chOff x="3906424" y="3297561"/>
                <a:chExt cx="37776" cy="32451"/>
              </a:xfrm>
            </p:grpSpPr>
            <p:sp>
              <p:nvSpPr>
                <p:cNvPr id="4945" name="Google Shape;4945;p6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7" name="Google Shape;4947;p67"/>
              <p:cNvGrpSpPr/>
              <p:nvPr/>
            </p:nvGrpSpPr>
            <p:grpSpPr>
              <a:xfrm>
                <a:off x="3866084" y="3412107"/>
                <a:ext cx="37776" cy="32357"/>
                <a:chOff x="3866084" y="3412107"/>
                <a:chExt cx="37776" cy="32357"/>
              </a:xfrm>
            </p:grpSpPr>
            <p:sp>
              <p:nvSpPr>
                <p:cNvPr id="4948" name="Google Shape;4948;p6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0" name="Google Shape;4950;p67"/>
              <p:cNvGrpSpPr/>
              <p:nvPr/>
            </p:nvGrpSpPr>
            <p:grpSpPr>
              <a:xfrm>
                <a:off x="4023919" y="3766409"/>
                <a:ext cx="37783" cy="32357"/>
                <a:chOff x="4023919" y="3766409"/>
                <a:chExt cx="37783" cy="32357"/>
              </a:xfrm>
            </p:grpSpPr>
            <p:sp>
              <p:nvSpPr>
                <p:cNvPr id="4951" name="Google Shape;4951;p6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3" name="Google Shape;4953;p67"/>
              <p:cNvGrpSpPr/>
              <p:nvPr/>
            </p:nvGrpSpPr>
            <p:grpSpPr>
              <a:xfrm>
                <a:off x="3973882" y="3779449"/>
                <a:ext cx="37776" cy="32357"/>
                <a:chOff x="3973882" y="3779449"/>
                <a:chExt cx="37776" cy="32357"/>
              </a:xfrm>
            </p:grpSpPr>
            <p:sp>
              <p:nvSpPr>
                <p:cNvPr id="4954" name="Google Shape;4954;p6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67"/>
              <p:cNvGrpSpPr/>
              <p:nvPr/>
            </p:nvGrpSpPr>
            <p:grpSpPr>
              <a:xfrm>
                <a:off x="4073398" y="3838028"/>
                <a:ext cx="37776" cy="32380"/>
                <a:chOff x="4073398" y="3838028"/>
                <a:chExt cx="37776" cy="32380"/>
              </a:xfrm>
            </p:grpSpPr>
            <p:sp>
              <p:nvSpPr>
                <p:cNvPr id="4957" name="Google Shape;4957;p6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67"/>
              <p:cNvGrpSpPr/>
              <p:nvPr/>
            </p:nvGrpSpPr>
            <p:grpSpPr>
              <a:xfrm>
                <a:off x="4342672" y="4144496"/>
                <a:ext cx="37752" cy="32364"/>
                <a:chOff x="4342672" y="4144496"/>
                <a:chExt cx="37752" cy="32364"/>
              </a:xfrm>
            </p:grpSpPr>
            <p:sp>
              <p:nvSpPr>
                <p:cNvPr id="4960" name="Google Shape;4960;p6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67"/>
              <p:cNvGrpSpPr/>
              <p:nvPr/>
            </p:nvGrpSpPr>
            <p:grpSpPr>
              <a:xfrm>
                <a:off x="4406386" y="4056872"/>
                <a:ext cx="37783" cy="32364"/>
                <a:chOff x="4406386" y="4056872"/>
                <a:chExt cx="37783" cy="32364"/>
              </a:xfrm>
            </p:grpSpPr>
            <p:sp>
              <p:nvSpPr>
                <p:cNvPr id="4963" name="Google Shape;4963;p6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67"/>
              <p:cNvGrpSpPr/>
              <p:nvPr/>
            </p:nvGrpSpPr>
            <p:grpSpPr>
              <a:xfrm>
                <a:off x="4284416" y="4245254"/>
                <a:ext cx="37783" cy="32357"/>
                <a:chOff x="4284416" y="4245254"/>
                <a:chExt cx="37783" cy="32357"/>
              </a:xfrm>
            </p:grpSpPr>
            <p:sp>
              <p:nvSpPr>
                <p:cNvPr id="4966" name="Google Shape;4966;p6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67"/>
              <p:cNvGrpSpPr/>
              <p:nvPr/>
            </p:nvGrpSpPr>
            <p:grpSpPr>
              <a:xfrm>
                <a:off x="4219057" y="4331258"/>
                <a:ext cx="37776" cy="32364"/>
                <a:chOff x="4219057" y="4331258"/>
                <a:chExt cx="37776" cy="32364"/>
              </a:xfrm>
            </p:grpSpPr>
            <p:sp>
              <p:nvSpPr>
                <p:cNvPr id="4969" name="Google Shape;4969;p6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67"/>
              <p:cNvGrpSpPr/>
              <p:nvPr/>
            </p:nvGrpSpPr>
            <p:grpSpPr>
              <a:xfrm>
                <a:off x="4204122" y="4141688"/>
                <a:ext cx="33497" cy="28699"/>
                <a:chOff x="4204122" y="4141688"/>
                <a:chExt cx="33497" cy="28699"/>
              </a:xfrm>
            </p:grpSpPr>
            <p:sp>
              <p:nvSpPr>
                <p:cNvPr id="4972" name="Google Shape;4972;p6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67"/>
              <p:cNvGrpSpPr/>
              <p:nvPr/>
            </p:nvGrpSpPr>
            <p:grpSpPr>
              <a:xfrm>
                <a:off x="4301546" y="4003869"/>
                <a:ext cx="38916" cy="33324"/>
                <a:chOff x="4301546" y="4003869"/>
                <a:chExt cx="38916" cy="33324"/>
              </a:xfrm>
            </p:grpSpPr>
            <p:sp>
              <p:nvSpPr>
                <p:cNvPr id="4975" name="Google Shape;4975;p6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67"/>
              <p:cNvGrpSpPr/>
              <p:nvPr/>
            </p:nvGrpSpPr>
            <p:grpSpPr>
              <a:xfrm>
                <a:off x="4210681" y="3924669"/>
                <a:ext cx="36549" cy="31366"/>
                <a:chOff x="4210681" y="3924669"/>
                <a:chExt cx="36549" cy="31366"/>
              </a:xfrm>
            </p:grpSpPr>
            <p:sp>
              <p:nvSpPr>
                <p:cNvPr id="4978" name="Google Shape;4978;p6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67"/>
              <p:cNvGrpSpPr/>
              <p:nvPr/>
            </p:nvGrpSpPr>
            <p:grpSpPr>
              <a:xfrm>
                <a:off x="3987771" y="3628874"/>
                <a:ext cx="31499" cy="26993"/>
                <a:chOff x="3987771" y="3628874"/>
                <a:chExt cx="31499" cy="26993"/>
              </a:xfrm>
            </p:grpSpPr>
            <p:sp>
              <p:nvSpPr>
                <p:cNvPr id="4981" name="Google Shape;4981;p6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67"/>
              <p:cNvGrpSpPr/>
              <p:nvPr/>
            </p:nvGrpSpPr>
            <p:grpSpPr>
              <a:xfrm>
                <a:off x="4087382" y="3775674"/>
                <a:ext cx="31405" cy="26898"/>
                <a:chOff x="4087382" y="3775674"/>
                <a:chExt cx="31405" cy="26898"/>
              </a:xfrm>
            </p:grpSpPr>
            <p:sp>
              <p:nvSpPr>
                <p:cNvPr id="4984" name="Google Shape;4984;p6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67"/>
              <p:cNvGrpSpPr/>
              <p:nvPr/>
            </p:nvGrpSpPr>
            <p:grpSpPr>
              <a:xfrm>
                <a:off x="4118873" y="3856637"/>
                <a:ext cx="31405" cy="26906"/>
                <a:chOff x="4118873" y="3856637"/>
                <a:chExt cx="31405" cy="26906"/>
              </a:xfrm>
            </p:grpSpPr>
            <p:sp>
              <p:nvSpPr>
                <p:cNvPr id="4987" name="Google Shape;4987;p6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67"/>
              <p:cNvGrpSpPr/>
              <p:nvPr/>
            </p:nvGrpSpPr>
            <p:grpSpPr>
              <a:xfrm>
                <a:off x="4168541" y="3639523"/>
                <a:ext cx="31499" cy="26906"/>
                <a:chOff x="4168541" y="3639523"/>
                <a:chExt cx="31499" cy="26906"/>
              </a:xfrm>
            </p:grpSpPr>
            <p:sp>
              <p:nvSpPr>
                <p:cNvPr id="4990" name="Google Shape;4990;p6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2" name="Google Shape;4992;p67"/>
              <p:cNvGrpSpPr/>
              <p:nvPr/>
            </p:nvGrpSpPr>
            <p:grpSpPr>
              <a:xfrm>
                <a:off x="3965789" y="3393545"/>
                <a:ext cx="31405" cy="26945"/>
                <a:chOff x="3965789" y="3393545"/>
                <a:chExt cx="31405" cy="26945"/>
              </a:xfrm>
            </p:grpSpPr>
            <p:sp>
              <p:nvSpPr>
                <p:cNvPr id="4993" name="Google Shape;4993;p6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67"/>
              <p:cNvGrpSpPr/>
              <p:nvPr/>
            </p:nvGrpSpPr>
            <p:grpSpPr>
              <a:xfrm>
                <a:off x="3925166" y="3491008"/>
                <a:ext cx="31405" cy="27001"/>
                <a:chOff x="3925166" y="3491008"/>
                <a:chExt cx="31405" cy="27001"/>
              </a:xfrm>
            </p:grpSpPr>
            <p:sp>
              <p:nvSpPr>
                <p:cNvPr id="4996" name="Google Shape;4996;p6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8" name="Google Shape;4998;p67"/>
              <p:cNvGrpSpPr/>
              <p:nvPr/>
            </p:nvGrpSpPr>
            <p:grpSpPr>
              <a:xfrm>
                <a:off x="3682845" y="3340976"/>
                <a:ext cx="31397" cy="26898"/>
                <a:chOff x="3682845" y="3340976"/>
                <a:chExt cx="31397" cy="26898"/>
              </a:xfrm>
            </p:grpSpPr>
            <p:sp>
              <p:nvSpPr>
                <p:cNvPr id="4999" name="Google Shape;4999;p6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67"/>
              <p:cNvGrpSpPr/>
              <p:nvPr/>
            </p:nvGrpSpPr>
            <p:grpSpPr>
              <a:xfrm>
                <a:off x="3795393" y="3353725"/>
                <a:ext cx="31499" cy="26993"/>
                <a:chOff x="3795393" y="3353725"/>
                <a:chExt cx="31499" cy="26993"/>
              </a:xfrm>
            </p:grpSpPr>
            <p:sp>
              <p:nvSpPr>
                <p:cNvPr id="5002" name="Google Shape;5002;p6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67"/>
              <p:cNvGrpSpPr/>
              <p:nvPr/>
            </p:nvGrpSpPr>
            <p:grpSpPr>
              <a:xfrm>
                <a:off x="4176909" y="4363221"/>
                <a:ext cx="38924" cy="33316"/>
                <a:chOff x="4176909" y="4363221"/>
                <a:chExt cx="38924" cy="33316"/>
              </a:xfrm>
            </p:grpSpPr>
            <p:sp>
              <p:nvSpPr>
                <p:cNvPr id="5005" name="Google Shape;5005;p6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67"/>
              <p:cNvGrpSpPr/>
              <p:nvPr/>
            </p:nvGrpSpPr>
            <p:grpSpPr>
              <a:xfrm>
                <a:off x="4226191" y="4007660"/>
                <a:ext cx="33560" cy="28770"/>
                <a:chOff x="4226191" y="4007660"/>
                <a:chExt cx="33560" cy="28770"/>
              </a:xfrm>
            </p:grpSpPr>
            <p:sp>
              <p:nvSpPr>
                <p:cNvPr id="5008" name="Google Shape;5008;p6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67"/>
              <p:cNvGrpSpPr/>
              <p:nvPr/>
            </p:nvGrpSpPr>
            <p:grpSpPr>
              <a:xfrm>
                <a:off x="3597785" y="3377045"/>
                <a:ext cx="33591" cy="28699"/>
                <a:chOff x="3597785" y="3377045"/>
                <a:chExt cx="33591" cy="28699"/>
              </a:xfrm>
            </p:grpSpPr>
            <p:sp>
              <p:nvSpPr>
                <p:cNvPr id="5011" name="Google Shape;5011;p6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67"/>
              <p:cNvGrpSpPr/>
              <p:nvPr/>
            </p:nvGrpSpPr>
            <p:grpSpPr>
              <a:xfrm>
                <a:off x="3887870" y="3669796"/>
                <a:ext cx="33591" cy="28692"/>
                <a:chOff x="3887870" y="3669796"/>
                <a:chExt cx="33591" cy="28692"/>
              </a:xfrm>
            </p:grpSpPr>
            <p:sp>
              <p:nvSpPr>
                <p:cNvPr id="5014" name="Google Shape;5014;p6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67"/>
              <p:cNvGrpSpPr/>
              <p:nvPr/>
            </p:nvGrpSpPr>
            <p:grpSpPr>
              <a:xfrm>
                <a:off x="3818320" y="3481625"/>
                <a:ext cx="33497" cy="28770"/>
                <a:chOff x="3818320" y="3481625"/>
                <a:chExt cx="33497" cy="28770"/>
              </a:xfrm>
            </p:grpSpPr>
            <p:sp>
              <p:nvSpPr>
                <p:cNvPr id="5017" name="Google Shape;5017;p6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67"/>
              <p:cNvGrpSpPr/>
              <p:nvPr/>
            </p:nvGrpSpPr>
            <p:grpSpPr>
              <a:xfrm>
                <a:off x="4278139" y="4120948"/>
                <a:ext cx="37492" cy="32129"/>
                <a:chOff x="4278139" y="4120948"/>
                <a:chExt cx="37492" cy="32129"/>
              </a:xfrm>
            </p:grpSpPr>
            <p:sp>
              <p:nvSpPr>
                <p:cNvPr id="5020" name="Google Shape;5020;p6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67"/>
              <p:cNvGrpSpPr/>
              <p:nvPr/>
            </p:nvGrpSpPr>
            <p:grpSpPr>
              <a:xfrm>
                <a:off x="4419898" y="3977388"/>
                <a:ext cx="33497" cy="28692"/>
                <a:chOff x="4419898" y="3977388"/>
                <a:chExt cx="33497" cy="28692"/>
              </a:xfrm>
            </p:grpSpPr>
            <p:sp>
              <p:nvSpPr>
                <p:cNvPr id="5023" name="Google Shape;5023;p6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67"/>
              <p:cNvGrpSpPr/>
              <p:nvPr/>
            </p:nvGrpSpPr>
            <p:grpSpPr>
              <a:xfrm>
                <a:off x="4158930" y="4034684"/>
                <a:ext cx="33497" cy="28762"/>
                <a:chOff x="4158930" y="4034684"/>
                <a:chExt cx="33497" cy="28762"/>
              </a:xfrm>
            </p:grpSpPr>
            <p:sp>
              <p:nvSpPr>
                <p:cNvPr id="5026" name="Google Shape;5026;p6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67"/>
              <p:cNvGrpSpPr/>
              <p:nvPr/>
            </p:nvGrpSpPr>
            <p:grpSpPr>
              <a:xfrm>
                <a:off x="4134949" y="3957049"/>
                <a:ext cx="33497" cy="28770"/>
                <a:chOff x="4134949" y="3957049"/>
                <a:chExt cx="33497" cy="28770"/>
              </a:xfrm>
            </p:grpSpPr>
            <p:sp>
              <p:nvSpPr>
                <p:cNvPr id="5029" name="Google Shape;5029;p6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67"/>
              <p:cNvGrpSpPr/>
              <p:nvPr/>
            </p:nvGrpSpPr>
            <p:grpSpPr>
              <a:xfrm>
                <a:off x="4193653" y="4184403"/>
                <a:ext cx="43580" cy="37264"/>
                <a:chOff x="4193653" y="4184403"/>
                <a:chExt cx="43580" cy="37264"/>
              </a:xfrm>
            </p:grpSpPr>
            <p:sp>
              <p:nvSpPr>
                <p:cNvPr id="5032" name="Google Shape;5032;p6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67"/>
              <p:cNvGrpSpPr/>
              <p:nvPr/>
            </p:nvGrpSpPr>
            <p:grpSpPr>
              <a:xfrm>
                <a:off x="4343600" y="3943844"/>
                <a:ext cx="43580" cy="37312"/>
                <a:chOff x="4343600" y="3943844"/>
                <a:chExt cx="43580" cy="37312"/>
              </a:xfrm>
            </p:grpSpPr>
            <p:sp>
              <p:nvSpPr>
                <p:cNvPr id="5035" name="Google Shape;5035;p6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67"/>
              <p:cNvGrpSpPr/>
              <p:nvPr/>
            </p:nvGrpSpPr>
            <p:grpSpPr>
              <a:xfrm>
                <a:off x="4172339" y="3381693"/>
                <a:ext cx="31499" cy="27001"/>
                <a:chOff x="4172339" y="3381693"/>
                <a:chExt cx="31499" cy="27001"/>
              </a:xfrm>
            </p:grpSpPr>
            <p:sp>
              <p:nvSpPr>
                <p:cNvPr id="5038" name="Google Shape;5038;p6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43" name="Shape 5043"/>
        <p:cNvGrpSpPr/>
        <p:nvPr/>
      </p:nvGrpSpPr>
      <p:grpSpPr>
        <a:xfrm>
          <a:off x="0" y="0"/>
          <a:ext cx="0" cy="0"/>
          <a:chOff x="0" y="0"/>
          <a:chExt cx="0" cy="0"/>
        </a:xfrm>
      </p:grpSpPr>
      <p:grpSp>
        <p:nvGrpSpPr>
          <p:cNvPr id="5044" name="Google Shape;5044;p68"/>
          <p:cNvGrpSpPr/>
          <p:nvPr/>
        </p:nvGrpSpPr>
        <p:grpSpPr>
          <a:xfrm>
            <a:off x="729274" y="1175734"/>
            <a:ext cx="2507799" cy="206239"/>
            <a:chOff x="106648" y="895722"/>
            <a:chExt cx="4481413" cy="374300"/>
          </a:xfrm>
        </p:grpSpPr>
        <p:grpSp>
          <p:nvGrpSpPr>
            <p:cNvPr id="5045" name="Google Shape;5045;p68"/>
            <p:cNvGrpSpPr/>
            <p:nvPr/>
          </p:nvGrpSpPr>
          <p:grpSpPr>
            <a:xfrm>
              <a:off x="2233276" y="895722"/>
              <a:ext cx="1082667" cy="223591"/>
              <a:chOff x="4808316" y="2800065"/>
              <a:chExt cx="1999386" cy="412910"/>
            </a:xfrm>
          </p:grpSpPr>
          <p:sp>
            <p:nvSpPr>
              <p:cNvPr id="5046" name="Google Shape;5046;p6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7" name="Google Shape;5047;p68"/>
              <p:cNvGrpSpPr/>
              <p:nvPr/>
            </p:nvGrpSpPr>
            <p:grpSpPr>
              <a:xfrm>
                <a:off x="4808316" y="2800065"/>
                <a:ext cx="92400" cy="411825"/>
                <a:chOff x="845575" y="2563700"/>
                <a:chExt cx="92400" cy="411825"/>
              </a:xfrm>
            </p:grpSpPr>
            <p:cxnSp>
              <p:nvCxnSpPr>
                <p:cNvPr id="5048" name="Google Shape;5048;p6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49" name="Google Shape;5049;p6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0" name="Google Shape;5050;p68"/>
            <p:cNvGrpSpPr/>
            <p:nvPr/>
          </p:nvGrpSpPr>
          <p:grpSpPr>
            <a:xfrm>
              <a:off x="106648" y="895722"/>
              <a:ext cx="1088401" cy="223591"/>
              <a:chOff x="881025" y="2800065"/>
              <a:chExt cx="2009975" cy="412910"/>
            </a:xfrm>
          </p:grpSpPr>
          <p:sp>
            <p:nvSpPr>
              <p:cNvPr id="5051" name="Google Shape;5051;p6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2" name="Google Shape;5052;p68"/>
              <p:cNvGrpSpPr/>
              <p:nvPr/>
            </p:nvGrpSpPr>
            <p:grpSpPr>
              <a:xfrm>
                <a:off x="881025" y="2800065"/>
                <a:ext cx="92400" cy="411825"/>
                <a:chOff x="845575" y="2563700"/>
                <a:chExt cx="92400" cy="411825"/>
              </a:xfrm>
            </p:grpSpPr>
            <p:cxnSp>
              <p:nvCxnSpPr>
                <p:cNvPr id="5053" name="Google Shape;5053;p6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54" name="Google Shape;5054;p6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5" name="Google Shape;5055;p68"/>
            <p:cNvGrpSpPr/>
            <p:nvPr/>
          </p:nvGrpSpPr>
          <p:grpSpPr>
            <a:xfrm>
              <a:off x="1172346" y="1047018"/>
              <a:ext cx="1083151" cy="223003"/>
              <a:chOff x="2849073" y="3079467"/>
              <a:chExt cx="2000279" cy="411825"/>
            </a:xfrm>
          </p:grpSpPr>
          <p:sp>
            <p:nvSpPr>
              <p:cNvPr id="5056" name="Google Shape;5056;p6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7" name="Google Shape;5057;p68"/>
              <p:cNvGrpSpPr/>
              <p:nvPr/>
            </p:nvGrpSpPr>
            <p:grpSpPr>
              <a:xfrm rot="10800000">
                <a:off x="2849073" y="3079467"/>
                <a:ext cx="92400" cy="411825"/>
                <a:chOff x="2070100" y="2563700"/>
                <a:chExt cx="92400" cy="411825"/>
              </a:xfrm>
            </p:grpSpPr>
            <p:cxnSp>
              <p:nvCxnSpPr>
                <p:cNvPr id="5058" name="Google Shape;5058;p6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59" name="Google Shape;5059;p6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0" name="Google Shape;5060;p68"/>
            <p:cNvGrpSpPr/>
            <p:nvPr/>
          </p:nvGrpSpPr>
          <p:grpSpPr>
            <a:xfrm>
              <a:off x="3290132" y="1047018"/>
              <a:ext cx="1297929" cy="223003"/>
              <a:chOff x="6760035" y="3079467"/>
              <a:chExt cx="2396914" cy="411825"/>
            </a:xfrm>
          </p:grpSpPr>
          <p:sp>
            <p:nvSpPr>
              <p:cNvPr id="5061" name="Google Shape;5061;p6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2" name="Google Shape;5062;p68"/>
              <p:cNvGrpSpPr/>
              <p:nvPr/>
            </p:nvGrpSpPr>
            <p:grpSpPr>
              <a:xfrm rot="10800000">
                <a:off x="6760035" y="3079467"/>
                <a:ext cx="92400" cy="411825"/>
                <a:chOff x="2070100" y="2563700"/>
                <a:chExt cx="92400" cy="411825"/>
              </a:xfrm>
            </p:grpSpPr>
            <p:cxnSp>
              <p:nvCxnSpPr>
                <p:cNvPr id="5063" name="Google Shape;5063;p6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64" name="Google Shape;5064;p6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65" name="Google Shape;5065;p68"/>
          <p:cNvGrpSpPr/>
          <p:nvPr/>
        </p:nvGrpSpPr>
        <p:grpSpPr>
          <a:xfrm>
            <a:off x="2147036" y="3575105"/>
            <a:ext cx="1086701" cy="799429"/>
            <a:chOff x="2183288" y="3555572"/>
            <a:chExt cx="1136241" cy="835873"/>
          </a:xfrm>
        </p:grpSpPr>
        <p:sp>
          <p:nvSpPr>
            <p:cNvPr id="5066" name="Google Shape;5066;p6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7" name="Google Shape;5067;p68"/>
            <p:cNvGrpSpPr/>
            <p:nvPr/>
          </p:nvGrpSpPr>
          <p:grpSpPr>
            <a:xfrm>
              <a:off x="2205895" y="3637269"/>
              <a:ext cx="1089848" cy="724993"/>
              <a:chOff x="2205895" y="3637269"/>
              <a:chExt cx="1089848" cy="724993"/>
            </a:xfrm>
          </p:grpSpPr>
          <p:sp>
            <p:nvSpPr>
              <p:cNvPr id="5068" name="Google Shape;5068;p6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4" name="Google Shape;5074;p6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5" name="Google Shape;5075;p6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076" name="Google Shape;5076;p68"/>
            <p:cNvGrpSpPr/>
            <p:nvPr/>
          </p:nvGrpSpPr>
          <p:grpSpPr>
            <a:xfrm>
              <a:off x="3173850" y="3779426"/>
              <a:ext cx="145679" cy="70048"/>
              <a:chOff x="3173850" y="3779426"/>
              <a:chExt cx="145679" cy="70048"/>
            </a:xfrm>
          </p:grpSpPr>
          <p:cxnSp>
            <p:nvCxnSpPr>
              <p:cNvPr id="5077" name="Google Shape;5077;p6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078" name="Google Shape;5078;p6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68"/>
            <p:cNvGrpSpPr/>
            <p:nvPr/>
          </p:nvGrpSpPr>
          <p:grpSpPr>
            <a:xfrm>
              <a:off x="2183288" y="4139483"/>
              <a:ext cx="145133" cy="70048"/>
              <a:chOff x="2183288" y="4139483"/>
              <a:chExt cx="145133" cy="70048"/>
            </a:xfrm>
          </p:grpSpPr>
          <p:cxnSp>
            <p:nvCxnSpPr>
              <p:cNvPr id="5080" name="Google Shape;5080;p6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081" name="Google Shape;5081;p6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2" name="Google Shape;5082;p6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3" name="Google Shape;5083;p6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084" name="Google Shape;5084;p68"/>
            <p:cNvGrpSpPr/>
            <p:nvPr/>
          </p:nvGrpSpPr>
          <p:grpSpPr>
            <a:xfrm>
              <a:off x="2943836" y="4268886"/>
              <a:ext cx="60717" cy="122559"/>
              <a:chOff x="2943836" y="4268886"/>
              <a:chExt cx="60717" cy="122559"/>
            </a:xfrm>
          </p:grpSpPr>
          <p:sp>
            <p:nvSpPr>
              <p:cNvPr id="5085" name="Google Shape;5085;p6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6" name="Google Shape;5086;p6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087" name="Google Shape;5087;p68"/>
          <p:cNvGrpSpPr/>
          <p:nvPr/>
        </p:nvGrpSpPr>
        <p:grpSpPr>
          <a:xfrm>
            <a:off x="3409981" y="1496104"/>
            <a:ext cx="1675870" cy="758251"/>
            <a:chOff x="3530532" y="1496185"/>
            <a:chExt cx="1562000" cy="706730"/>
          </a:xfrm>
        </p:grpSpPr>
        <p:cxnSp>
          <p:nvCxnSpPr>
            <p:cNvPr id="5088" name="Google Shape;5088;p6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089" name="Google Shape;5089;p68"/>
            <p:cNvGrpSpPr/>
            <p:nvPr/>
          </p:nvGrpSpPr>
          <p:grpSpPr>
            <a:xfrm>
              <a:off x="3530532" y="1496185"/>
              <a:ext cx="323430" cy="463587"/>
              <a:chOff x="3530532" y="1496185"/>
              <a:chExt cx="323430" cy="463587"/>
            </a:xfrm>
          </p:grpSpPr>
          <p:grpSp>
            <p:nvGrpSpPr>
              <p:cNvPr id="5090" name="Google Shape;5090;p68"/>
              <p:cNvGrpSpPr/>
              <p:nvPr/>
            </p:nvGrpSpPr>
            <p:grpSpPr>
              <a:xfrm>
                <a:off x="3567462" y="1496185"/>
                <a:ext cx="286500" cy="361376"/>
                <a:chOff x="3567462" y="1496185"/>
                <a:chExt cx="286500" cy="361376"/>
              </a:xfrm>
            </p:grpSpPr>
            <p:cxnSp>
              <p:nvCxnSpPr>
                <p:cNvPr id="5091" name="Google Shape;5091;p6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092" name="Google Shape;5092;p6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3" name="Google Shape;5093;p6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68"/>
            <p:cNvGrpSpPr/>
            <p:nvPr/>
          </p:nvGrpSpPr>
          <p:grpSpPr>
            <a:xfrm>
              <a:off x="3891569" y="1779209"/>
              <a:ext cx="323945" cy="423706"/>
              <a:chOff x="3891569" y="1779209"/>
              <a:chExt cx="323945" cy="423706"/>
            </a:xfrm>
          </p:grpSpPr>
          <p:grpSp>
            <p:nvGrpSpPr>
              <p:cNvPr id="5095" name="Google Shape;5095;p68"/>
              <p:cNvGrpSpPr/>
              <p:nvPr/>
            </p:nvGrpSpPr>
            <p:grpSpPr>
              <a:xfrm>
                <a:off x="3929014" y="1881638"/>
                <a:ext cx="286500" cy="321278"/>
                <a:chOff x="3929014" y="1881638"/>
                <a:chExt cx="286500" cy="321278"/>
              </a:xfrm>
            </p:grpSpPr>
            <p:cxnSp>
              <p:nvCxnSpPr>
                <p:cNvPr id="5096" name="Google Shape;5096;p6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097" name="Google Shape;5097;p6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8" name="Google Shape;5098;p6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68"/>
            <p:cNvGrpSpPr/>
            <p:nvPr/>
          </p:nvGrpSpPr>
          <p:grpSpPr>
            <a:xfrm>
              <a:off x="4252606" y="1496185"/>
              <a:ext cx="324721" cy="463587"/>
              <a:chOff x="4252606" y="1496185"/>
              <a:chExt cx="324721" cy="463587"/>
            </a:xfrm>
          </p:grpSpPr>
          <p:grpSp>
            <p:nvGrpSpPr>
              <p:cNvPr id="5100" name="Google Shape;5100;p68"/>
              <p:cNvGrpSpPr/>
              <p:nvPr/>
            </p:nvGrpSpPr>
            <p:grpSpPr>
              <a:xfrm>
                <a:off x="4290828" y="1496185"/>
                <a:ext cx="286500" cy="361376"/>
                <a:chOff x="4290828" y="1496185"/>
                <a:chExt cx="286500" cy="361376"/>
              </a:xfrm>
            </p:grpSpPr>
            <p:cxnSp>
              <p:nvCxnSpPr>
                <p:cNvPr id="5101" name="Google Shape;5101;p6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02" name="Google Shape;5102;p6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3" name="Google Shape;5103;p6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68"/>
            <p:cNvGrpSpPr/>
            <p:nvPr/>
          </p:nvGrpSpPr>
          <p:grpSpPr>
            <a:xfrm>
              <a:off x="4613643" y="1763716"/>
              <a:ext cx="325308" cy="439200"/>
              <a:chOff x="4613643" y="1763716"/>
              <a:chExt cx="325308" cy="439200"/>
            </a:xfrm>
          </p:grpSpPr>
          <p:grpSp>
            <p:nvGrpSpPr>
              <p:cNvPr id="5105" name="Google Shape;5105;p68"/>
              <p:cNvGrpSpPr/>
              <p:nvPr/>
            </p:nvGrpSpPr>
            <p:grpSpPr>
              <a:xfrm>
                <a:off x="4652451" y="1879538"/>
                <a:ext cx="286500" cy="323378"/>
                <a:chOff x="4652451" y="1879538"/>
                <a:chExt cx="286500" cy="323378"/>
              </a:xfrm>
            </p:grpSpPr>
            <p:cxnSp>
              <p:nvCxnSpPr>
                <p:cNvPr id="5106" name="Google Shape;5106;p6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107" name="Google Shape;5107;p6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8" name="Google Shape;5108;p6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9" name="Google Shape;5109;p68"/>
          <p:cNvGrpSpPr/>
          <p:nvPr/>
        </p:nvGrpSpPr>
        <p:grpSpPr>
          <a:xfrm>
            <a:off x="3421841" y="2349730"/>
            <a:ext cx="1652173" cy="391517"/>
            <a:chOff x="3512551" y="2358270"/>
            <a:chExt cx="1597383" cy="378533"/>
          </a:xfrm>
        </p:grpSpPr>
        <p:cxnSp>
          <p:nvCxnSpPr>
            <p:cNvPr id="5110" name="Google Shape;5110;p68"/>
            <p:cNvCxnSpPr>
              <a:stCxn id="5111" idx="6"/>
              <a:endCxn id="5112"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113" name="Google Shape;5113;p68"/>
            <p:cNvGrpSpPr/>
            <p:nvPr/>
          </p:nvGrpSpPr>
          <p:grpSpPr>
            <a:xfrm>
              <a:off x="3512551" y="2358270"/>
              <a:ext cx="225647" cy="307714"/>
              <a:chOff x="2182679" y="2004714"/>
              <a:chExt cx="792300" cy="1080458"/>
            </a:xfrm>
          </p:grpSpPr>
          <p:cxnSp>
            <p:nvCxnSpPr>
              <p:cNvPr id="5114" name="Google Shape;5114;p68"/>
              <p:cNvCxnSpPr>
                <a:stCxn id="5115"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11" name="Google Shape;5111;p6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68"/>
            <p:cNvGrpSpPr/>
            <p:nvPr/>
          </p:nvGrpSpPr>
          <p:grpSpPr>
            <a:xfrm>
              <a:off x="3969644" y="2440153"/>
              <a:ext cx="225853" cy="296651"/>
              <a:chOff x="3775710" y="1729289"/>
              <a:chExt cx="136500" cy="179289"/>
            </a:xfrm>
          </p:grpSpPr>
          <p:cxnSp>
            <p:nvCxnSpPr>
              <p:cNvPr id="5117" name="Google Shape;5117;p6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118" name="Google Shape;5118;p6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68"/>
            <p:cNvGrpSpPr/>
            <p:nvPr/>
          </p:nvGrpSpPr>
          <p:grpSpPr>
            <a:xfrm>
              <a:off x="4427051" y="2358270"/>
              <a:ext cx="225647" cy="307714"/>
              <a:chOff x="5393704" y="2004714"/>
              <a:chExt cx="792300" cy="1080458"/>
            </a:xfrm>
          </p:grpSpPr>
          <p:cxnSp>
            <p:nvCxnSpPr>
              <p:cNvPr id="5121" name="Google Shape;5121;p68"/>
              <p:cNvCxnSpPr>
                <a:stCxn id="5122"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23" name="Google Shape;5123;p6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68"/>
            <p:cNvGrpSpPr/>
            <p:nvPr/>
          </p:nvGrpSpPr>
          <p:grpSpPr>
            <a:xfrm>
              <a:off x="4884287" y="2440252"/>
              <a:ext cx="225647" cy="296532"/>
              <a:chOff x="6999166" y="2292572"/>
              <a:chExt cx="792300" cy="1041192"/>
            </a:xfrm>
          </p:grpSpPr>
          <p:cxnSp>
            <p:nvCxnSpPr>
              <p:cNvPr id="5125" name="Google Shape;5125;p6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112" name="Google Shape;5112;p6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7" name="Google Shape;5127;p68"/>
          <p:cNvGrpSpPr/>
          <p:nvPr/>
        </p:nvGrpSpPr>
        <p:grpSpPr>
          <a:xfrm>
            <a:off x="6842649" y="1185930"/>
            <a:ext cx="1581844" cy="732818"/>
            <a:chOff x="634175" y="2986275"/>
            <a:chExt cx="3147949" cy="1458344"/>
          </a:xfrm>
        </p:grpSpPr>
        <p:cxnSp>
          <p:nvCxnSpPr>
            <p:cNvPr id="5128" name="Google Shape;5128;p68"/>
            <p:cNvCxnSpPr>
              <a:stCxn id="5129" idx="4"/>
              <a:endCxn id="5130"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131" name="Google Shape;5131;p68"/>
            <p:cNvCxnSpPr>
              <a:stCxn id="5130" idx="0"/>
              <a:endCxn id="5132"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33" name="Google Shape;5133;p68"/>
            <p:cNvCxnSpPr>
              <a:stCxn id="5132" idx="4"/>
              <a:endCxn id="5134"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35" name="Google Shape;5135;p68"/>
            <p:cNvCxnSpPr>
              <a:stCxn id="5134" idx="0"/>
              <a:endCxn id="5136"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136" name="Google Shape;5136;p6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32" name="Google Shape;5132;p6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29" name="Google Shape;5129;p6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34" name="Google Shape;5134;p6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30" name="Google Shape;5130;p6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137" name="Google Shape;5137;p68"/>
          <p:cNvGrpSpPr/>
          <p:nvPr/>
        </p:nvGrpSpPr>
        <p:grpSpPr>
          <a:xfrm>
            <a:off x="3410364" y="2880240"/>
            <a:ext cx="1675128" cy="313674"/>
            <a:chOff x="998425" y="1182125"/>
            <a:chExt cx="1065400" cy="199500"/>
          </a:xfrm>
        </p:grpSpPr>
        <p:sp>
          <p:nvSpPr>
            <p:cNvPr id="5138" name="Google Shape;5138;p6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68"/>
          <p:cNvGrpSpPr/>
          <p:nvPr/>
        </p:nvGrpSpPr>
        <p:grpSpPr>
          <a:xfrm>
            <a:off x="3410363" y="3836206"/>
            <a:ext cx="1675129" cy="525345"/>
            <a:chOff x="5194708" y="3484366"/>
            <a:chExt cx="3148148" cy="987304"/>
          </a:xfrm>
        </p:grpSpPr>
        <p:grpSp>
          <p:nvGrpSpPr>
            <p:cNvPr id="5144" name="Google Shape;5144;p68"/>
            <p:cNvGrpSpPr/>
            <p:nvPr/>
          </p:nvGrpSpPr>
          <p:grpSpPr>
            <a:xfrm>
              <a:off x="7531521" y="3484366"/>
              <a:ext cx="811335" cy="987304"/>
              <a:chOff x="3379425" y="1617275"/>
              <a:chExt cx="1090650" cy="1327200"/>
            </a:xfrm>
          </p:grpSpPr>
          <p:sp>
            <p:nvSpPr>
              <p:cNvPr id="5145" name="Google Shape;5145;p6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68"/>
            <p:cNvGrpSpPr/>
            <p:nvPr/>
          </p:nvGrpSpPr>
          <p:grpSpPr>
            <a:xfrm>
              <a:off x="6752546" y="3484366"/>
              <a:ext cx="811428" cy="987304"/>
              <a:chOff x="2332275" y="1617275"/>
              <a:chExt cx="1090775" cy="1327200"/>
            </a:xfrm>
          </p:grpSpPr>
          <p:sp>
            <p:nvSpPr>
              <p:cNvPr id="5149" name="Google Shape;5149;p6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68"/>
            <p:cNvGrpSpPr/>
            <p:nvPr/>
          </p:nvGrpSpPr>
          <p:grpSpPr>
            <a:xfrm>
              <a:off x="5973664" y="3484366"/>
              <a:ext cx="811335" cy="987304"/>
              <a:chOff x="1285250" y="1617275"/>
              <a:chExt cx="1090650" cy="1327200"/>
            </a:xfrm>
          </p:grpSpPr>
          <p:sp>
            <p:nvSpPr>
              <p:cNvPr id="5153" name="Google Shape;5153;p6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68"/>
            <p:cNvGrpSpPr/>
            <p:nvPr/>
          </p:nvGrpSpPr>
          <p:grpSpPr>
            <a:xfrm>
              <a:off x="5194708" y="3484366"/>
              <a:ext cx="811409" cy="987304"/>
              <a:chOff x="238125" y="1617275"/>
              <a:chExt cx="1090750" cy="1327200"/>
            </a:xfrm>
          </p:grpSpPr>
          <p:sp>
            <p:nvSpPr>
              <p:cNvPr id="5157" name="Google Shape;5157;p6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0" name="Google Shape;5160;p68"/>
          <p:cNvGrpSpPr/>
          <p:nvPr/>
        </p:nvGrpSpPr>
        <p:grpSpPr>
          <a:xfrm>
            <a:off x="6844048" y="2482095"/>
            <a:ext cx="1579046" cy="522230"/>
            <a:chOff x="6853641" y="2534077"/>
            <a:chExt cx="1515545" cy="501229"/>
          </a:xfrm>
        </p:grpSpPr>
        <p:grpSp>
          <p:nvGrpSpPr>
            <p:cNvPr id="5161" name="Google Shape;5161;p68"/>
            <p:cNvGrpSpPr/>
            <p:nvPr/>
          </p:nvGrpSpPr>
          <p:grpSpPr>
            <a:xfrm>
              <a:off x="6853641" y="2618923"/>
              <a:ext cx="1515545" cy="324556"/>
              <a:chOff x="6853641" y="2618923"/>
              <a:chExt cx="1515545" cy="324556"/>
            </a:xfrm>
          </p:grpSpPr>
          <p:sp>
            <p:nvSpPr>
              <p:cNvPr id="5162" name="Google Shape;5162;p6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7" name="Google Shape;5167;p6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68"/>
          <p:cNvGrpSpPr/>
          <p:nvPr/>
        </p:nvGrpSpPr>
        <p:grpSpPr>
          <a:xfrm>
            <a:off x="3438940" y="3357136"/>
            <a:ext cx="1617976" cy="346616"/>
            <a:chOff x="1808063" y="4294338"/>
            <a:chExt cx="3370782" cy="721817"/>
          </a:xfrm>
        </p:grpSpPr>
        <p:sp>
          <p:nvSpPr>
            <p:cNvPr id="5173" name="Google Shape;5173;p6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68"/>
          <p:cNvGrpSpPr/>
          <p:nvPr/>
        </p:nvGrpSpPr>
        <p:grpSpPr>
          <a:xfrm>
            <a:off x="5264936" y="4023886"/>
            <a:ext cx="1417067" cy="350605"/>
            <a:chOff x="4234950" y="2101012"/>
            <a:chExt cx="4219974" cy="1044090"/>
          </a:xfrm>
        </p:grpSpPr>
        <p:sp>
          <p:nvSpPr>
            <p:cNvPr id="5184" name="Google Shape;5184;p6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68"/>
          <p:cNvGrpSpPr/>
          <p:nvPr/>
        </p:nvGrpSpPr>
        <p:grpSpPr>
          <a:xfrm>
            <a:off x="6840408" y="2014643"/>
            <a:ext cx="1586327" cy="371557"/>
            <a:chOff x="1247650" y="2075423"/>
            <a:chExt cx="6648477" cy="1557238"/>
          </a:xfrm>
        </p:grpSpPr>
        <p:sp>
          <p:nvSpPr>
            <p:cNvPr id="5201" name="Google Shape;5201;p6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7" name="Google Shape;5207;p68"/>
          <p:cNvGrpSpPr/>
          <p:nvPr/>
        </p:nvGrpSpPr>
        <p:grpSpPr>
          <a:xfrm>
            <a:off x="5271678" y="1167833"/>
            <a:ext cx="1415601" cy="1648533"/>
            <a:chOff x="1839112" y="2209163"/>
            <a:chExt cx="1918159" cy="2233784"/>
          </a:xfrm>
        </p:grpSpPr>
        <p:sp>
          <p:nvSpPr>
            <p:cNvPr id="5208" name="Google Shape;5208;p6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1" name="Google Shape;5211;p68"/>
            <p:cNvCxnSpPr>
              <a:stCxn id="5208" idx="6"/>
              <a:endCxn id="5209"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12" name="Google Shape;5212;p68"/>
            <p:cNvCxnSpPr>
              <a:stCxn id="5209" idx="4"/>
              <a:endCxn id="5213"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214" name="Google Shape;5214;p68"/>
            <p:cNvCxnSpPr>
              <a:stCxn id="5213" idx="6"/>
              <a:endCxn id="5210"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15" name="Google Shape;5215;p68"/>
            <p:cNvCxnSpPr>
              <a:stCxn id="5210" idx="4"/>
              <a:endCxn id="5216"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213" name="Google Shape;5213;p6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8" name="Google Shape;5218;p68"/>
            <p:cNvCxnSpPr>
              <a:endCxn id="5217"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219" name="Google Shape;5219;p68"/>
          <p:cNvGrpSpPr/>
          <p:nvPr/>
        </p:nvGrpSpPr>
        <p:grpSpPr>
          <a:xfrm>
            <a:off x="3428944" y="1185917"/>
            <a:ext cx="1637968" cy="154942"/>
            <a:chOff x="238125" y="2506075"/>
            <a:chExt cx="7115411" cy="673075"/>
          </a:xfrm>
        </p:grpSpPr>
        <p:sp>
          <p:nvSpPr>
            <p:cNvPr id="5220" name="Google Shape;5220;p6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5" name="Google Shape;5225;p68"/>
          <p:cNvGrpSpPr/>
          <p:nvPr/>
        </p:nvGrpSpPr>
        <p:grpSpPr>
          <a:xfrm>
            <a:off x="1969680" y="1500635"/>
            <a:ext cx="1262932" cy="785408"/>
            <a:chOff x="548861" y="389676"/>
            <a:chExt cx="3843371" cy="2390163"/>
          </a:xfrm>
        </p:grpSpPr>
        <p:cxnSp>
          <p:nvCxnSpPr>
            <p:cNvPr id="5226" name="Google Shape;5226;p6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27" name="Google Shape;5227;p6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28" name="Google Shape;5228;p6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29" name="Google Shape;5229;p6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230" name="Google Shape;5230;p6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231" name="Google Shape;5231;p6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2" name="Google Shape;5232;p6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233" name="Google Shape;5233;p6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68"/>
          <p:cNvGrpSpPr/>
          <p:nvPr/>
        </p:nvGrpSpPr>
        <p:grpSpPr>
          <a:xfrm>
            <a:off x="757812" y="2607512"/>
            <a:ext cx="1412054" cy="633562"/>
            <a:chOff x="1187400" y="2529299"/>
            <a:chExt cx="6769193" cy="2241903"/>
          </a:xfrm>
        </p:grpSpPr>
        <p:sp>
          <p:nvSpPr>
            <p:cNvPr id="5240" name="Google Shape;5240;p6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41" name="Google Shape;5241;p6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42" name="Google Shape;5242;p6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43" name="Google Shape;5243;p6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44" name="Google Shape;5244;p6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45" name="Google Shape;5245;p6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46" name="Google Shape;5246;p6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247" name="Google Shape;5247;p68"/>
            <p:cNvCxnSpPr>
              <a:stCxn id="5240" idx="2"/>
              <a:endCxn id="5241"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48" name="Google Shape;5248;p68"/>
            <p:cNvCxnSpPr>
              <a:stCxn id="5242" idx="0"/>
              <a:endCxn id="5240"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49" name="Google Shape;5249;p68"/>
            <p:cNvCxnSpPr>
              <a:stCxn id="5242" idx="2"/>
              <a:endCxn id="5244"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50" name="Google Shape;5250;p68"/>
            <p:cNvCxnSpPr>
              <a:stCxn id="5243" idx="0"/>
              <a:endCxn id="5242"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51" name="Google Shape;5251;p68"/>
            <p:cNvCxnSpPr>
              <a:stCxn id="5241" idx="2"/>
              <a:endCxn id="5246"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52" name="Google Shape;5252;p68"/>
            <p:cNvCxnSpPr>
              <a:stCxn id="5245" idx="0"/>
              <a:endCxn id="5241"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253" name="Google Shape;5253;p68"/>
          <p:cNvGrpSpPr/>
          <p:nvPr/>
        </p:nvGrpSpPr>
        <p:grpSpPr>
          <a:xfrm>
            <a:off x="6844058" y="3100221"/>
            <a:ext cx="1579035" cy="540873"/>
            <a:chOff x="6895650" y="3126697"/>
            <a:chExt cx="1436662" cy="492105"/>
          </a:xfrm>
        </p:grpSpPr>
        <p:sp>
          <p:nvSpPr>
            <p:cNvPr id="5254" name="Google Shape;5254;p6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9" name="Google Shape;5259;p68"/>
            <p:cNvGrpSpPr/>
            <p:nvPr/>
          </p:nvGrpSpPr>
          <p:grpSpPr>
            <a:xfrm>
              <a:off x="6995957" y="3335810"/>
              <a:ext cx="1230393" cy="71754"/>
              <a:chOff x="6995957" y="3287964"/>
              <a:chExt cx="1230393" cy="71754"/>
            </a:xfrm>
          </p:grpSpPr>
          <p:sp>
            <p:nvSpPr>
              <p:cNvPr id="5260" name="Google Shape;5260;p6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5" name="Google Shape;5265;p68"/>
          <p:cNvGrpSpPr/>
          <p:nvPr/>
        </p:nvGrpSpPr>
        <p:grpSpPr>
          <a:xfrm>
            <a:off x="6842640" y="3736984"/>
            <a:ext cx="1581862" cy="650625"/>
            <a:chOff x="6777990" y="3710194"/>
            <a:chExt cx="1646915" cy="677382"/>
          </a:xfrm>
        </p:grpSpPr>
        <p:grpSp>
          <p:nvGrpSpPr>
            <p:cNvPr id="5266" name="Google Shape;5266;p68"/>
            <p:cNvGrpSpPr/>
            <p:nvPr/>
          </p:nvGrpSpPr>
          <p:grpSpPr>
            <a:xfrm>
              <a:off x="6777990" y="3874492"/>
              <a:ext cx="411129" cy="513083"/>
              <a:chOff x="6777990" y="3874492"/>
              <a:chExt cx="411129" cy="513083"/>
            </a:xfrm>
          </p:grpSpPr>
          <p:cxnSp>
            <p:nvCxnSpPr>
              <p:cNvPr id="5267" name="Google Shape;5267;p6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68" name="Google Shape;5268;p6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68"/>
            <p:cNvGrpSpPr/>
            <p:nvPr/>
          </p:nvGrpSpPr>
          <p:grpSpPr>
            <a:xfrm>
              <a:off x="7188425" y="3710194"/>
              <a:ext cx="411123" cy="520535"/>
              <a:chOff x="7188425" y="3710194"/>
              <a:chExt cx="411123" cy="520535"/>
            </a:xfrm>
          </p:grpSpPr>
          <p:cxnSp>
            <p:nvCxnSpPr>
              <p:cNvPr id="5270" name="Google Shape;5270;p6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71" name="Google Shape;5271;p6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68"/>
            <p:cNvGrpSpPr/>
            <p:nvPr/>
          </p:nvGrpSpPr>
          <p:grpSpPr>
            <a:xfrm>
              <a:off x="7603341" y="3874492"/>
              <a:ext cx="411474" cy="513083"/>
              <a:chOff x="7603341" y="3874492"/>
              <a:chExt cx="411474" cy="513083"/>
            </a:xfrm>
          </p:grpSpPr>
          <p:cxnSp>
            <p:nvCxnSpPr>
              <p:cNvPr id="5273" name="Google Shape;5273;p6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74" name="Google Shape;5274;p6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68"/>
            <p:cNvGrpSpPr/>
            <p:nvPr/>
          </p:nvGrpSpPr>
          <p:grpSpPr>
            <a:xfrm>
              <a:off x="8013776" y="3722847"/>
              <a:ext cx="411129" cy="507881"/>
              <a:chOff x="8013776" y="3722847"/>
              <a:chExt cx="411129" cy="507881"/>
            </a:xfrm>
          </p:grpSpPr>
          <p:cxnSp>
            <p:nvCxnSpPr>
              <p:cNvPr id="5276" name="Google Shape;5276;p6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277" name="Google Shape;5277;p6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8" name="Google Shape;5278;p68"/>
          <p:cNvGrpSpPr/>
          <p:nvPr/>
        </p:nvGrpSpPr>
        <p:grpSpPr>
          <a:xfrm>
            <a:off x="5262155" y="2909824"/>
            <a:ext cx="1421889" cy="1020603"/>
            <a:chOff x="5190863" y="2824811"/>
            <a:chExt cx="1544860" cy="1108869"/>
          </a:xfrm>
        </p:grpSpPr>
        <p:grpSp>
          <p:nvGrpSpPr>
            <p:cNvPr id="5279" name="Google Shape;5279;p68"/>
            <p:cNvGrpSpPr/>
            <p:nvPr/>
          </p:nvGrpSpPr>
          <p:grpSpPr>
            <a:xfrm>
              <a:off x="5938695" y="3176919"/>
              <a:ext cx="685761" cy="404739"/>
              <a:chOff x="5938695" y="3176919"/>
              <a:chExt cx="685761" cy="404739"/>
            </a:xfrm>
          </p:grpSpPr>
          <p:grpSp>
            <p:nvGrpSpPr>
              <p:cNvPr id="5280" name="Google Shape;5280;p68"/>
              <p:cNvGrpSpPr/>
              <p:nvPr/>
            </p:nvGrpSpPr>
            <p:grpSpPr>
              <a:xfrm>
                <a:off x="5938695" y="3176919"/>
                <a:ext cx="685761" cy="404739"/>
                <a:chOff x="5938695" y="3176919"/>
                <a:chExt cx="685761" cy="404739"/>
              </a:xfrm>
            </p:grpSpPr>
            <p:sp>
              <p:nvSpPr>
                <p:cNvPr id="5281" name="Google Shape;5281;p6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3" name="Google Shape;5283;p6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68"/>
            <p:cNvGrpSpPr/>
            <p:nvPr/>
          </p:nvGrpSpPr>
          <p:grpSpPr>
            <a:xfrm>
              <a:off x="5305233" y="3176835"/>
              <a:ext cx="685971" cy="404655"/>
              <a:chOff x="5305233" y="3176835"/>
              <a:chExt cx="685971" cy="404655"/>
            </a:xfrm>
          </p:grpSpPr>
          <p:grpSp>
            <p:nvGrpSpPr>
              <p:cNvPr id="5285" name="Google Shape;5285;p68"/>
              <p:cNvGrpSpPr/>
              <p:nvPr/>
            </p:nvGrpSpPr>
            <p:grpSpPr>
              <a:xfrm>
                <a:off x="5305233" y="3176835"/>
                <a:ext cx="685971" cy="404655"/>
                <a:chOff x="5305233" y="3176835"/>
                <a:chExt cx="685971" cy="404655"/>
              </a:xfrm>
            </p:grpSpPr>
            <p:sp>
              <p:nvSpPr>
                <p:cNvPr id="5286" name="Google Shape;5286;p6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8" name="Google Shape;5288;p6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9" name="Google Shape;5289;p6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0" name="Google Shape;5290;p68"/>
            <p:cNvGrpSpPr/>
            <p:nvPr/>
          </p:nvGrpSpPr>
          <p:grpSpPr>
            <a:xfrm>
              <a:off x="5657361" y="2824811"/>
              <a:ext cx="1078361" cy="404655"/>
              <a:chOff x="5657361" y="2824811"/>
              <a:chExt cx="1078361" cy="404655"/>
            </a:xfrm>
          </p:grpSpPr>
          <p:grpSp>
            <p:nvGrpSpPr>
              <p:cNvPr id="5291" name="Google Shape;5291;p68"/>
              <p:cNvGrpSpPr/>
              <p:nvPr/>
            </p:nvGrpSpPr>
            <p:grpSpPr>
              <a:xfrm>
                <a:off x="5657361" y="2824811"/>
                <a:ext cx="1078361" cy="404655"/>
                <a:chOff x="5657361" y="2824811"/>
                <a:chExt cx="1078361" cy="404655"/>
              </a:xfrm>
            </p:grpSpPr>
            <p:grpSp>
              <p:nvGrpSpPr>
                <p:cNvPr id="5292" name="Google Shape;5292;p68"/>
                <p:cNvGrpSpPr/>
                <p:nvPr/>
              </p:nvGrpSpPr>
              <p:grpSpPr>
                <a:xfrm>
                  <a:off x="5938485" y="2824811"/>
                  <a:ext cx="797237" cy="404655"/>
                  <a:chOff x="5938485" y="2824811"/>
                  <a:chExt cx="797237" cy="404655"/>
                </a:xfrm>
              </p:grpSpPr>
              <p:sp>
                <p:nvSpPr>
                  <p:cNvPr id="5293" name="Google Shape;5293;p6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5" name="Google Shape;5295;p6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6" name="Google Shape;5296;p6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68"/>
            <p:cNvGrpSpPr/>
            <p:nvPr/>
          </p:nvGrpSpPr>
          <p:grpSpPr>
            <a:xfrm>
              <a:off x="5190863" y="3528942"/>
              <a:ext cx="1078026" cy="404739"/>
              <a:chOff x="5190863" y="3528942"/>
              <a:chExt cx="1078026" cy="404739"/>
            </a:xfrm>
          </p:grpSpPr>
          <p:sp>
            <p:nvSpPr>
              <p:cNvPr id="5298" name="Google Shape;5298;p6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9" name="Google Shape;5299;p68"/>
              <p:cNvGrpSpPr/>
              <p:nvPr/>
            </p:nvGrpSpPr>
            <p:grpSpPr>
              <a:xfrm>
                <a:off x="5190863" y="3528942"/>
                <a:ext cx="1078026" cy="404739"/>
                <a:chOff x="5190863" y="3528942"/>
                <a:chExt cx="1078026" cy="404739"/>
              </a:xfrm>
            </p:grpSpPr>
            <p:sp>
              <p:nvSpPr>
                <p:cNvPr id="5300" name="Google Shape;5300;p6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02" name="Google Shape;5302;p68"/>
          <p:cNvGrpSpPr/>
          <p:nvPr/>
        </p:nvGrpSpPr>
        <p:grpSpPr>
          <a:xfrm>
            <a:off x="728162" y="1474292"/>
            <a:ext cx="1086719" cy="879487"/>
            <a:chOff x="803162" y="1474292"/>
            <a:chExt cx="1086719" cy="879487"/>
          </a:xfrm>
        </p:grpSpPr>
        <p:grpSp>
          <p:nvGrpSpPr>
            <p:cNvPr id="5303" name="Google Shape;5303;p68"/>
            <p:cNvGrpSpPr/>
            <p:nvPr/>
          </p:nvGrpSpPr>
          <p:grpSpPr>
            <a:xfrm>
              <a:off x="803162" y="1625948"/>
              <a:ext cx="445856" cy="576579"/>
              <a:chOff x="803162" y="1625948"/>
              <a:chExt cx="445856" cy="576579"/>
            </a:xfrm>
          </p:grpSpPr>
          <p:sp>
            <p:nvSpPr>
              <p:cNvPr id="5304" name="Google Shape;5304;p6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5" name="Google Shape;5305;p68"/>
              <p:cNvGrpSpPr/>
              <p:nvPr/>
            </p:nvGrpSpPr>
            <p:grpSpPr>
              <a:xfrm>
                <a:off x="1056023" y="1625948"/>
                <a:ext cx="192995" cy="576579"/>
                <a:chOff x="1056023" y="1625948"/>
                <a:chExt cx="192995" cy="576579"/>
              </a:xfrm>
            </p:grpSpPr>
            <p:sp>
              <p:nvSpPr>
                <p:cNvPr id="5306" name="Google Shape;5306;p6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1" name="Google Shape;5311;p68"/>
            <p:cNvGrpSpPr/>
            <p:nvPr/>
          </p:nvGrpSpPr>
          <p:grpSpPr>
            <a:xfrm>
              <a:off x="1371406" y="1474292"/>
              <a:ext cx="518475" cy="879487"/>
              <a:chOff x="1398231" y="1474292"/>
              <a:chExt cx="518475" cy="879487"/>
            </a:xfrm>
          </p:grpSpPr>
          <p:grpSp>
            <p:nvGrpSpPr>
              <p:cNvPr id="5312" name="Google Shape;5312;p68"/>
              <p:cNvGrpSpPr/>
              <p:nvPr/>
            </p:nvGrpSpPr>
            <p:grpSpPr>
              <a:xfrm>
                <a:off x="1398231" y="1474292"/>
                <a:ext cx="518475" cy="341643"/>
                <a:chOff x="1398231" y="1474292"/>
                <a:chExt cx="518475" cy="341643"/>
              </a:xfrm>
            </p:grpSpPr>
            <p:sp>
              <p:nvSpPr>
                <p:cNvPr id="5313" name="Google Shape;5313;p6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4" name="Google Shape;5314;p68"/>
                <p:cNvGrpSpPr/>
                <p:nvPr/>
              </p:nvGrpSpPr>
              <p:grpSpPr>
                <a:xfrm>
                  <a:off x="1616453" y="1474292"/>
                  <a:ext cx="300253" cy="341643"/>
                  <a:chOff x="1616453" y="1475379"/>
                  <a:chExt cx="300253" cy="341643"/>
                </a:xfrm>
              </p:grpSpPr>
              <p:sp>
                <p:nvSpPr>
                  <p:cNvPr id="5315" name="Google Shape;5315;p6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2" name="Google Shape;5322;p68"/>
                  <p:cNvGrpSpPr/>
                  <p:nvPr/>
                </p:nvGrpSpPr>
                <p:grpSpPr>
                  <a:xfrm>
                    <a:off x="1839639" y="1475379"/>
                    <a:ext cx="77067" cy="341643"/>
                    <a:chOff x="1839639" y="1475379"/>
                    <a:chExt cx="77067" cy="341643"/>
                  </a:xfrm>
                </p:grpSpPr>
                <p:sp>
                  <p:nvSpPr>
                    <p:cNvPr id="5323" name="Google Shape;5323;p6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25" name="Google Shape;5325;p68"/>
              <p:cNvGrpSpPr/>
              <p:nvPr/>
            </p:nvGrpSpPr>
            <p:grpSpPr>
              <a:xfrm>
                <a:off x="1398451" y="2012951"/>
                <a:ext cx="518255" cy="340828"/>
                <a:chOff x="1398451" y="2012951"/>
                <a:chExt cx="518255" cy="340828"/>
              </a:xfrm>
            </p:grpSpPr>
            <p:sp>
              <p:nvSpPr>
                <p:cNvPr id="5326" name="Google Shape;5326;p6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7" name="Google Shape;5327;p68"/>
                <p:cNvGrpSpPr/>
                <p:nvPr/>
              </p:nvGrpSpPr>
              <p:grpSpPr>
                <a:xfrm>
                  <a:off x="1616453" y="2012951"/>
                  <a:ext cx="300253" cy="340828"/>
                  <a:chOff x="1616453" y="2013538"/>
                  <a:chExt cx="300253" cy="340828"/>
                </a:xfrm>
              </p:grpSpPr>
              <p:sp>
                <p:nvSpPr>
                  <p:cNvPr id="5328" name="Google Shape;5328;p6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5" name="Google Shape;5335;p68"/>
                  <p:cNvGrpSpPr/>
                  <p:nvPr/>
                </p:nvGrpSpPr>
                <p:grpSpPr>
                  <a:xfrm>
                    <a:off x="1839639" y="2013538"/>
                    <a:ext cx="77067" cy="340828"/>
                    <a:chOff x="1839639" y="2013538"/>
                    <a:chExt cx="77067" cy="340828"/>
                  </a:xfrm>
                </p:grpSpPr>
                <p:sp>
                  <p:nvSpPr>
                    <p:cNvPr id="5336" name="Google Shape;5336;p6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338" name="Google Shape;5338;p68"/>
          <p:cNvGrpSpPr/>
          <p:nvPr/>
        </p:nvGrpSpPr>
        <p:grpSpPr>
          <a:xfrm>
            <a:off x="724986" y="3605478"/>
            <a:ext cx="1368681" cy="682918"/>
            <a:chOff x="724986" y="3605478"/>
            <a:chExt cx="1368681" cy="682918"/>
          </a:xfrm>
        </p:grpSpPr>
        <p:grpSp>
          <p:nvGrpSpPr>
            <p:cNvPr id="5339" name="Google Shape;5339;p68"/>
            <p:cNvGrpSpPr/>
            <p:nvPr/>
          </p:nvGrpSpPr>
          <p:grpSpPr>
            <a:xfrm>
              <a:off x="1289102" y="3823629"/>
              <a:ext cx="240442" cy="250435"/>
              <a:chOff x="-165066" y="3843615"/>
              <a:chExt cx="221259" cy="230455"/>
            </a:xfrm>
          </p:grpSpPr>
          <p:sp>
            <p:nvSpPr>
              <p:cNvPr id="5340" name="Google Shape;5340;p6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0" name="Google Shape;5360;p68"/>
            <p:cNvGrpSpPr/>
            <p:nvPr/>
          </p:nvGrpSpPr>
          <p:grpSpPr>
            <a:xfrm>
              <a:off x="724986" y="3605478"/>
              <a:ext cx="1368681" cy="682918"/>
              <a:chOff x="724986" y="3605478"/>
              <a:chExt cx="1368681" cy="682918"/>
            </a:xfrm>
          </p:grpSpPr>
          <p:grpSp>
            <p:nvGrpSpPr>
              <p:cNvPr id="5361" name="Google Shape;5361;p68"/>
              <p:cNvGrpSpPr/>
              <p:nvPr/>
            </p:nvGrpSpPr>
            <p:grpSpPr>
              <a:xfrm>
                <a:off x="1498221" y="4047614"/>
                <a:ext cx="529172" cy="240783"/>
                <a:chOff x="1498221" y="4047614"/>
                <a:chExt cx="529172" cy="240783"/>
              </a:xfrm>
            </p:grpSpPr>
            <p:grpSp>
              <p:nvGrpSpPr>
                <p:cNvPr id="5362" name="Google Shape;5362;p68"/>
                <p:cNvGrpSpPr/>
                <p:nvPr/>
              </p:nvGrpSpPr>
              <p:grpSpPr>
                <a:xfrm>
                  <a:off x="1826655" y="4224370"/>
                  <a:ext cx="200738" cy="25631"/>
                  <a:chOff x="1826655" y="4224370"/>
                  <a:chExt cx="200738" cy="25631"/>
                </a:xfrm>
              </p:grpSpPr>
              <p:sp>
                <p:nvSpPr>
                  <p:cNvPr id="5363" name="Google Shape;5363;p6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5" name="Google Shape;5365;p68"/>
                <p:cNvGrpSpPr/>
                <p:nvPr/>
              </p:nvGrpSpPr>
              <p:grpSpPr>
                <a:xfrm>
                  <a:off x="1498221" y="4047614"/>
                  <a:ext cx="328444" cy="240783"/>
                  <a:chOff x="1498221" y="4047614"/>
                  <a:chExt cx="328444" cy="240783"/>
                </a:xfrm>
              </p:grpSpPr>
              <p:sp>
                <p:nvSpPr>
                  <p:cNvPr id="5366" name="Google Shape;5366;p6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7" name="Google Shape;5367;p68"/>
                  <p:cNvGrpSpPr/>
                  <p:nvPr/>
                </p:nvGrpSpPr>
                <p:grpSpPr>
                  <a:xfrm>
                    <a:off x="1498221" y="4047614"/>
                    <a:ext cx="150566" cy="190416"/>
                    <a:chOff x="1498221" y="4047614"/>
                    <a:chExt cx="150566" cy="190416"/>
                  </a:xfrm>
                </p:grpSpPr>
                <p:sp>
                  <p:nvSpPr>
                    <p:cNvPr id="5368" name="Google Shape;5368;p6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70" name="Google Shape;5370;p68"/>
              <p:cNvGrpSpPr/>
              <p:nvPr/>
            </p:nvGrpSpPr>
            <p:grpSpPr>
              <a:xfrm>
                <a:off x="1560718" y="3800594"/>
                <a:ext cx="532948" cy="302090"/>
                <a:chOff x="1560718" y="3800594"/>
                <a:chExt cx="532948" cy="302090"/>
              </a:xfrm>
            </p:grpSpPr>
            <p:grpSp>
              <p:nvGrpSpPr>
                <p:cNvPr id="5371" name="Google Shape;5371;p68"/>
                <p:cNvGrpSpPr/>
                <p:nvPr/>
              </p:nvGrpSpPr>
              <p:grpSpPr>
                <a:xfrm>
                  <a:off x="1912179" y="3827344"/>
                  <a:ext cx="181487" cy="25631"/>
                  <a:chOff x="1912179" y="3827344"/>
                  <a:chExt cx="181487" cy="25631"/>
                </a:xfrm>
              </p:grpSpPr>
              <p:sp>
                <p:nvSpPr>
                  <p:cNvPr id="5372" name="Google Shape;5372;p6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68"/>
                <p:cNvGrpSpPr/>
                <p:nvPr/>
              </p:nvGrpSpPr>
              <p:grpSpPr>
                <a:xfrm>
                  <a:off x="1912179" y="4044505"/>
                  <a:ext cx="181487" cy="25622"/>
                  <a:chOff x="1912179" y="4044506"/>
                  <a:chExt cx="181487" cy="25622"/>
                </a:xfrm>
              </p:grpSpPr>
              <p:sp>
                <p:nvSpPr>
                  <p:cNvPr id="5375" name="Google Shape;5375;p6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7" name="Google Shape;5377;p68"/>
                <p:cNvGrpSpPr/>
                <p:nvPr/>
              </p:nvGrpSpPr>
              <p:grpSpPr>
                <a:xfrm>
                  <a:off x="1560718" y="3800594"/>
                  <a:ext cx="351472" cy="302090"/>
                  <a:chOff x="1560718" y="3800594"/>
                  <a:chExt cx="351472" cy="302090"/>
                </a:xfrm>
              </p:grpSpPr>
              <p:grpSp>
                <p:nvGrpSpPr>
                  <p:cNvPr id="5378" name="Google Shape;5378;p68"/>
                  <p:cNvGrpSpPr/>
                  <p:nvPr/>
                </p:nvGrpSpPr>
                <p:grpSpPr>
                  <a:xfrm>
                    <a:off x="1560718" y="3842857"/>
                    <a:ext cx="173586" cy="217131"/>
                    <a:chOff x="1560718" y="3842857"/>
                    <a:chExt cx="173586" cy="217131"/>
                  </a:xfrm>
                </p:grpSpPr>
                <p:sp>
                  <p:nvSpPr>
                    <p:cNvPr id="5379" name="Google Shape;5379;p6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2" name="Google Shape;5382;p6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84" name="Google Shape;5384;p6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5" name="Google Shape;5385;p68"/>
              <p:cNvGrpSpPr/>
              <p:nvPr/>
            </p:nvGrpSpPr>
            <p:grpSpPr>
              <a:xfrm>
                <a:off x="785350" y="3605478"/>
                <a:ext cx="535311" cy="249245"/>
                <a:chOff x="785350" y="3605478"/>
                <a:chExt cx="535311" cy="249245"/>
              </a:xfrm>
            </p:grpSpPr>
            <p:grpSp>
              <p:nvGrpSpPr>
                <p:cNvPr id="5386" name="Google Shape;5386;p68"/>
                <p:cNvGrpSpPr/>
                <p:nvPr/>
              </p:nvGrpSpPr>
              <p:grpSpPr>
                <a:xfrm>
                  <a:off x="785350" y="3605478"/>
                  <a:ext cx="376191" cy="102736"/>
                  <a:chOff x="785350" y="3605478"/>
                  <a:chExt cx="376191" cy="102736"/>
                </a:xfrm>
              </p:grpSpPr>
              <p:sp>
                <p:nvSpPr>
                  <p:cNvPr id="5387" name="Google Shape;5387;p6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68"/>
                <p:cNvGrpSpPr/>
                <p:nvPr/>
              </p:nvGrpSpPr>
              <p:grpSpPr>
                <a:xfrm>
                  <a:off x="1161530" y="3655851"/>
                  <a:ext cx="159131" cy="198872"/>
                  <a:chOff x="1161530" y="3655851"/>
                  <a:chExt cx="159131" cy="198872"/>
                </a:xfrm>
              </p:grpSpPr>
              <p:sp>
                <p:nvSpPr>
                  <p:cNvPr id="5391" name="Google Shape;5391;p6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3" name="Google Shape;5393;p68"/>
              <p:cNvGrpSpPr/>
              <p:nvPr/>
            </p:nvGrpSpPr>
            <p:grpSpPr>
              <a:xfrm>
                <a:off x="785350" y="4047614"/>
                <a:ext cx="535311" cy="240783"/>
                <a:chOff x="785350" y="4047614"/>
                <a:chExt cx="535311" cy="240783"/>
              </a:xfrm>
            </p:grpSpPr>
            <p:grpSp>
              <p:nvGrpSpPr>
                <p:cNvPr id="5394" name="Google Shape;5394;p68"/>
                <p:cNvGrpSpPr/>
                <p:nvPr/>
              </p:nvGrpSpPr>
              <p:grpSpPr>
                <a:xfrm>
                  <a:off x="1161636" y="4047614"/>
                  <a:ext cx="159025" cy="190415"/>
                  <a:chOff x="1161636" y="4047614"/>
                  <a:chExt cx="159025" cy="190415"/>
                </a:xfrm>
              </p:grpSpPr>
              <p:sp>
                <p:nvSpPr>
                  <p:cNvPr id="5395" name="Google Shape;5395;p6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68"/>
                <p:cNvGrpSpPr/>
                <p:nvPr/>
              </p:nvGrpSpPr>
              <p:grpSpPr>
                <a:xfrm>
                  <a:off x="785350" y="4185661"/>
                  <a:ext cx="376191" cy="102736"/>
                  <a:chOff x="785350" y="4185661"/>
                  <a:chExt cx="376191" cy="102736"/>
                </a:xfrm>
              </p:grpSpPr>
              <p:sp>
                <p:nvSpPr>
                  <p:cNvPr id="5398" name="Google Shape;5398;p6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1" name="Google Shape;5401;p68"/>
              <p:cNvGrpSpPr/>
              <p:nvPr/>
            </p:nvGrpSpPr>
            <p:grpSpPr>
              <a:xfrm>
                <a:off x="1501054" y="3605478"/>
                <a:ext cx="526340" cy="249240"/>
                <a:chOff x="1501054" y="3605478"/>
                <a:chExt cx="526340" cy="249240"/>
              </a:xfrm>
            </p:grpSpPr>
            <p:grpSp>
              <p:nvGrpSpPr>
                <p:cNvPr id="5402" name="Google Shape;5402;p68"/>
                <p:cNvGrpSpPr/>
                <p:nvPr/>
              </p:nvGrpSpPr>
              <p:grpSpPr>
                <a:xfrm>
                  <a:off x="1834208" y="3643867"/>
                  <a:ext cx="193185" cy="25622"/>
                  <a:chOff x="1834208" y="3643867"/>
                  <a:chExt cx="193185" cy="25622"/>
                </a:xfrm>
              </p:grpSpPr>
              <p:sp>
                <p:nvSpPr>
                  <p:cNvPr id="5403" name="Google Shape;5403;p6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68"/>
                <p:cNvGrpSpPr/>
                <p:nvPr/>
              </p:nvGrpSpPr>
              <p:grpSpPr>
                <a:xfrm>
                  <a:off x="1501054" y="3605478"/>
                  <a:ext cx="333165" cy="249240"/>
                  <a:chOff x="1501054" y="3605478"/>
                  <a:chExt cx="333165" cy="249240"/>
                </a:xfrm>
              </p:grpSpPr>
              <p:sp>
                <p:nvSpPr>
                  <p:cNvPr id="5406" name="Google Shape;5406;p6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7" name="Google Shape;5407;p68"/>
                  <p:cNvGrpSpPr/>
                  <p:nvPr/>
                </p:nvGrpSpPr>
                <p:grpSpPr>
                  <a:xfrm>
                    <a:off x="1501054" y="3655851"/>
                    <a:ext cx="155286" cy="198867"/>
                    <a:chOff x="1501054" y="3655851"/>
                    <a:chExt cx="155286" cy="198867"/>
                  </a:xfrm>
                </p:grpSpPr>
                <p:sp>
                  <p:nvSpPr>
                    <p:cNvPr id="5408" name="Google Shape;5408;p6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10" name="Google Shape;5410;p68"/>
              <p:cNvGrpSpPr/>
              <p:nvPr/>
            </p:nvGrpSpPr>
            <p:grpSpPr>
              <a:xfrm>
                <a:off x="724986" y="3800594"/>
                <a:ext cx="532950" cy="302090"/>
                <a:chOff x="724986" y="3800594"/>
                <a:chExt cx="532950" cy="302090"/>
              </a:xfrm>
            </p:grpSpPr>
            <p:grpSp>
              <p:nvGrpSpPr>
                <p:cNvPr id="5411" name="Google Shape;5411;p68"/>
                <p:cNvGrpSpPr/>
                <p:nvPr/>
              </p:nvGrpSpPr>
              <p:grpSpPr>
                <a:xfrm>
                  <a:off x="724986" y="4044367"/>
                  <a:ext cx="181314" cy="25626"/>
                  <a:chOff x="724986" y="4044367"/>
                  <a:chExt cx="181314" cy="25626"/>
                </a:xfrm>
              </p:grpSpPr>
              <p:sp>
                <p:nvSpPr>
                  <p:cNvPr id="5412" name="Google Shape;5412;p6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68"/>
                <p:cNvGrpSpPr/>
                <p:nvPr/>
              </p:nvGrpSpPr>
              <p:grpSpPr>
                <a:xfrm>
                  <a:off x="906290" y="3800594"/>
                  <a:ext cx="351646" cy="302090"/>
                  <a:chOff x="906290" y="3800594"/>
                  <a:chExt cx="351646" cy="302090"/>
                </a:xfrm>
              </p:grpSpPr>
              <p:grpSp>
                <p:nvGrpSpPr>
                  <p:cNvPr id="5415" name="Google Shape;5415;p68"/>
                  <p:cNvGrpSpPr/>
                  <p:nvPr/>
                </p:nvGrpSpPr>
                <p:grpSpPr>
                  <a:xfrm>
                    <a:off x="1084172" y="3842857"/>
                    <a:ext cx="173764" cy="217131"/>
                    <a:chOff x="1084172" y="3842857"/>
                    <a:chExt cx="173764" cy="217131"/>
                  </a:xfrm>
                </p:grpSpPr>
                <p:grpSp>
                  <p:nvGrpSpPr>
                    <p:cNvPr id="5416" name="Google Shape;5416;p68"/>
                    <p:cNvGrpSpPr/>
                    <p:nvPr/>
                  </p:nvGrpSpPr>
                  <p:grpSpPr>
                    <a:xfrm>
                      <a:off x="1156862" y="3936509"/>
                      <a:ext cx="101073" cy="25622"/>
                      <a:chOff x="1156862" y="3936509"/>
                      <a:chExt cx="101073" cy="25622"/>
                    </a:xfrm>
                  </p:grpSpPr>
                  <p:sp>
                    <p:nvSpPr>
                      <p:cNvPr id="5417" name="Google Shape;5417;p6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9" name="Google Shape;5419;p6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0" name="Google Shape;5420;p6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2" name="Google Shape;5422;p68"/>
                <p:cNvGrpSpPr/>
                <p:nvPr/>
              </p:nvGrpSpPr>
              <p:grpSpPr>
                <a:xfrm>
                  <a:off x="724986" y="3830189"/>
                  <a:ext cx="189533" cy="25626"/>
                  <a:chOff x="724986" y="3830189"/>
                  <a:chExt cx="189533" cy="25626"/>
                </a:xfrm>
              </p:grpSpPr>
              <p:sp>
                <p:nvSpPr>
                  <p:cNvPr id="5423" name="Google Shape;5423;p6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425" name="Google Shape;5425;p68"/>
          <p:cNvGrpSpPr/>
          <p:nvPr/>
        </p:nvGrpSpPr>
        <p:grpSpPr>
          <a:xfrm>
            <a:off x="2253298" y="2455640"/>
            <a:ext cx="948701" cy="935378"/>
            <a:chOff x="2253298" y="2428317"/>
            <a:chExt cx="948701" cy="935378"/>
          </a:xfrm>
        </p:grpSpPr>
        <p:sp>
          <p:nvSpPr>
            <p:cNvPr id="5426" name="Google Shape;5426;p6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62" name="Shape 5462"/>
        <p:cNvGrpSpPr/>
        <p:nvPr/>
      </p:nvGrpSpPr>
      <p:grpSpPr>
        <a:xfrm>
          <a:off x="0" y="0"/>
          <a:ext cx="0" cy="0"/>
          <a:chOff x="0" y="0"/>
          <a:chExt cx="0" cy="0"/>
        </a:xfrm>
      </p:grpSpPr>
      <p:grpSp>
        <p:nvGrpSpPr>
          <p:cNvPr id="5463" name="Google Shape;5463;p69"/>
          <p:cNvGrpSpPr/>
          <p:nvPr/>
        </p:nvGrpSpPr>
        <p:grpSpPr>
          <a:xfrm>
            <a:off x="3353582" y="1145627"/>
            <a:ext cx="2363393" cy="1017867"/>
            <a:chOff x="3292400" y="1219146"/>
            <a:chExt cx="2615240" cy="1110239"/>
          </a:xfrm>
        </p:grpSpPr>
        <p:sp>
          <p:nvSpPr>
            <p:cNvPr id="5464" name="Google Shape;5464;p6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465" name="Google Shape;5465;p6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66" name="Google Shape;5466;p6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JANUARY</a:t>
              </a:r>
              <a:endParaRPr sz="200">
                <a:solidFill>
                  <a:srgbClr val="FFFFFF"/>
                </a:solidFill>
              </a:endParaRPr>
            </a:p>
          </p:txBody>
        </p:sp>
        <p:sp>
          <p:nvSpPr>
            <p:cNvPr id="5467" name="Google Shape;5467;p6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FEBRUARY</a:t>
              </a:r>
              <a:endParaRPr sz="200">
                <a:solidFill>
                  <a:srgbClr val="FFFFFF"/>
                </a:solidFill>
              </a:endParaRPr>
            </a:p>
          </p:txBody>
        </p:sp>
        <p:sp>
          <p:nvSpPr>
            <p:cNvPr id="5468" name="Google Shape;5468;p6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MARCH</a:t>
              </a:r>
              <a:endParaRPr sz="200">
                <a:solidFill>
                  <a:srgbClr val="FFFFFF"/>
                </a:solidFill>
              </a:endParaRPr>
            </a:p>
          </p:txBody>
        </p:sp>
        <p:sp>
          <p:nvSpPr>
            <p:cNvPr id="5469" name="Google Shape;5469;p6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APRIL</a:t>
              </a:r>
              <a:endParaRPr sz="200">
                <a:solidFill>
                  <a:srgbClr val="FFFFFF"/>
                </a:solidFill>
              </a:endParaRPr>
            </a:p>
          </p:txBody>
        </p:sp>
        <p:sp>
          <p:nvSpPr>
            <p:cNvPr id="5470" name="Google Shape;5470;p6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MAY</a:t>
              </a:r>
              <a:endParaRPr sz="200">
                <a:solidFill>
                  <a:srgbClr val="FFFFFF"/>
                </a:solidFill>
              </a:endParaRPr>
            </a:p>
          </p:txBody>
        </p:sp>
        <p:sp>
          <p:nvSpPr>
            <p:cNvPr id="5471" name="Google Shape;5471;p6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JUNE</a:t>
              </a:r>
              <a:endParaRPr sz="200">
                <a:solidFill>
                  <a:srgbClr val="FFFFFF"/>
                </a:solidFill>
              </a:endParaRPr>
            </a:p>
          </p:txBody>
        </p:sp>
        <p:sp>
          <p:nvSpPr>
            <p:cNvPr id="5472" name="Google Shape;5472;p6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1</a:t>
              </a:r>
              <a:endParaRPr sz="200">
                <a:solidFill>
                  <a:srgbClr val="FFFFFF"/>
                </a:solidFill>
              </a:endParaRPr>
            </a:p>
          </p:txBody>
        </p:sp>
        <p:sp>
          <p:nvSpPr>
            <p:cNvPr id="5473" name="Google Shape;5473;p6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2</a:t>
              </a:r>
              <a:endParaRPr sz="200">
                <a:solidFill>
                  <a:srgbClr val="FFFFFF"/>
                </a:solidFill>
              </a:endParaRPr>
            </a:p>
          </p:txBody>
        </p:sp>
        <p:sp>
          <p:nvSpPr>
            <p:cNvPr id="5474" name="Google Shape;5474;p6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5475" name="Google Shape;5475;p6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5476" name="Google Shape;5476;p6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5477" name="Google Shape;5477;p6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5478" name="Google Shape;5478;p69"/>
            <p:cNvGrpSpPr/>
            <p:nvPr/>
          </p:nvGrpSpPr>
          <p:grpSpPr>
            <a:xfrm>
              <a:off x="3748438" y="1378608"/>
              <a:ext cx="2159202" cy="903971"/>
              <a:chOff x="1683525" y="2179850"/>
              <a:chExt cx="4519050" cy="2134525"/>
            </a:xfrm>
          </p:grpSpPr>
          <p:sp>
            <p:nvSpPr>
              <p:cNvPr id="5479" name="Google Shape;5479;p6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0" name="Google Shape;5480;p6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1" name="Google Shape;5481;p6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2" name="Google Shape;5482;p6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3" name="Google Shape;5483;p6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4" name="Google Shape;5484;p6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5" name="Google Shape;5485;p6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6" name="Google Shape;5486;p6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7" name="Google Shape;5487;p6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8" name="Google Shape;5488;p6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9" name="Google Shape;5489;p6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90" name="Google Shape;5490;p6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491" name="Google Shape;5491;p69"/>
          <p:cNvGraphicFramePr/>
          <p:nvPr/>
        </p:nvGraphicFramePr>
        <p:xfrm>
          <a:off x="5949675" y="2323100"/>
          <a:ext cx="3000000" cy="3000000"/>
        </p:xfrm>
        <a:graphic>
          <a:graphicData uri="http://schemas.openxmlformats.org/drawingml/2006/table">
            <a:tbl>
              <a:tblPr>
                <a:noFill/>
                <a:tableStyleId>{1C0D396B-EBA3-489C-852E-608354AD98DE}</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492" name="Google Shape;5492;p69"/>
          <p:cNvGrpSpPr/>
          <p:nvPr/>
        </p:nvGrpSpPr>
        <p:grpSpPr>
          <a:xfrm>
            <a:off x="5926924" y="3381697"/>
            <a:ext cx="2519825" cy="1001454"/>
            <a:chOff x="1906114" y="789980"/>
            <a:chExt cx="1487676" cy="606868"/>
          </a:xfrm>
        </p:grpSpPr>
        <p:cxnSp>
          <p:nvCxnSpPr>
            <p:cNvPr id="5493" name="Google Shape;5493;p6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494" name="Google Shape;5494;p6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495" name="Google Shape;5495;p6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496" name="Google Shape;5496;p6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JANUARY</a:t>
              </a:r>
              <a:endParaRPr sz="300">
                <a:solidFill>
                  <a:srgbClr val="E3E9ED"/>
                </a:solidFill>
              </a:endParaRPr>
            </a:p>
          </p:txBody>
        </p:sp>
        <p:sp>
          <p:nvSpPr>
            <p:cNvPr id="5497" name="Google Shape;5497;p6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FEBRUARY</a:t>
              </a:r>
              <a:endParaRPr sz="300">
                <a:solidFill>
                  <a:srgbClr val="E3E9ED"/>
                </a:solidFill>
              </a:endParaRPr>
            </a:p>
          </p:txBody>
        </p:sp>
        <p:sp>
          <p:nvSpPr>
            <p:cNvPr id="5498" name="Google Shape;5498;p6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MARCH</a:t>
              </a:r>
              <a:endParaRPr sz="300">
                <a:solidFill>
                  <a:srgbClr val="E3E9ED"/>
                </a:solidFill>
              </a:endParaRPr>
            </a:p>
          </p:txBody>
        </p:sp>
        <p:sp>
          <p:nvSpPr>
            <p:cNvPr id="5499" name="Google Shape;5499;p6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APRIL</a:t>
              </a:r>
              <a:endParaRPr sz="300">
                <a:solidFill>
                  <a:srgbClr val="E3E9ED"/>
                </a:solidFill>
              </a:endParaRPr>
            </a:p>
          </p:txBody>
        </p:sp>
        <p:sp>
          <p:nvSpPr>
            <p:cNvPr id="5500" name="Google Shape;5500;p6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s" sz="300">
                  <a:solidFill>
                    <a:srgbClr val="E3E9ED"/>
                  </a:solidFill>
                </a:rPr>
                <a:t>PHASE 1</a:t>
              </a:r>
              <a:endParaRPr sz="300">
                <a:solidFill>
                  <a:srgbClr val="E3E9ED"/>
                </a:solidFill>
              </a:endParaRPr>
            </a:p>
          </p:txBody>
        </p:sp>
        <p:sp>
          <p:nvSpPr>
            <p:cNvPr id="5507" name="Google Shape;5507;p6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5508" name="Google Shape;5508;p6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5509" name="Google Shape;5509;p6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69"/>
          <p:cNvGrpSpPr/>
          <p:nvPr/>
        </p:nvGrpSpPr>
        <p:grpSpPr>
          <a:xfrm>
            <a:off x="726399" y="1190655"/>
            <a:ext cx="2394370" cy="976502"/>
            <a:chOff x="749309" y="1112739"/>
            <a:chExt cx="2371603" cy="976502"/>
          </a:xfrm>
        </p:grpSpPr>
        <p:sp>
          <p:nvSpPr>
            <p:cNvPr id="5511" name="Google Shape;5511;p6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543" name="Google Shape;5543;p69"/>
          <p:cNvGraphicFramePr/>
          <p:nvPr/>
        </p:nvGraphicFramePr>
        <p:xfrm>
          <a:off x="5949700" y="1188950"/>
          <a:ext cx="3000000" cy="3000000"/>
        </p:xfrm>
        <a:graphic>
          <a:graphicData uri="http://schemas.openxmlformats.org/drawingml/2006/table">
            <a:tbl>
              <a:tblPr>
                <a:noFill/>
                <a:tableStyleId>{1C0D396B-EBA3-489C-852E-608354AD98DE}</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544" name="Google Shape;5544;p69"/>
          <p:cNvGraphicFramePr/>
          <p:nvPr/>
        </p:nvGraphicFramePr>
        <p:xfrm>
          <a:off x="3356413" y="2323100"/>
          <a:ext cx="3000000" cy="3000000"/>
        </p:xfrm>
        <a:graphic>
          <a:graphicData uri="http://schemas.openxmlformats.org/drawingml/2006/table">
            <a:tbl>
              <a:tblPr>
                <a:noFill/>
                <a:tableStyleId>{1C0D396B-EBA3-489C-852E-608354AD98DE}</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45" name="Google Shape;5545;p69"/>
          <p:cNvGrpSpPr/>
          <p:nvPr/>
        </p:nvGrpSpPr>
        <p:grpSpPr>
          <a:xfrm>
            <a:off x="4100342" y="2709743"/>
            <a:ext cx="1517436" cy="74460"/>
            <a:chOff x="3980086" y="2804397"/>
            <a:chExt cx="1227600" cy="66900"/>
          </a:xfrm>
        </p:grpSpPr>
        <p:sp>
          <p:nvSpPr>
            <p:cNvPr id="5546" name="Google Shape;5546;p6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69"/>
          <p:cNvGrpSpPr/>
          <p:nvPr/>
        </p:nvGrpSpPr>
        <p:grpSpPr>
          <a:xfrm>
            <a:off x="4725406" y="3002330"/>
            <a:ext cx="892956" cy="74460"/>
            <a:chOff x="3980086" y="2804397"/>
            <a:chExt cx="1227600" cy="66900"/>
          </a:xfrm>
        </p:grpSpPr>
        <p:sp>
          <p:nvSpPr>
            <p:cNvPr id="5549" name="Google Shape;5549;p6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69"/>
          <p:cNvGrpSpPr/>
          <p:nvPr/>
        </p:nvGrpSpPr>
        <p:grpSpPr>
          <a:xfrm>
            <a:off x="3358498" y="3361213"/>
            <a:ext cx="2363244" cy="1005943"/>
            <a:chOff x="3358415" y="3361302"/>
            <a:chExt cx="2363244" cy="1024695"/>
          </a:xfrm>
        </p:grpSpPr>
        <p:grpSp>
          <p:nvGrpSpPr>
            <p:cNvPr id="5552" name="Google Shape;5552;p69"/>
            <p:cNvGrpSpPr/>
            <p:nvPr/>
          </p:nvGrpSpPr>
          <p:grpSpPr>
            <a:xfrm>
              <a:off x="3358415" y="3361302"/>
              <a:ext cx="441300" cy="1024695"/>
              <a:chOff x="3358415" y="3361302"/>
              <a:chExt cx="441300" cy="1024695"/>
            </a:xfrm>
          </p:grpSpPr>
          <p:sp>
            <p:nvSpPr>
              <p:cNvPr id="5553" name="Google Shape;5553;p6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69"/>
            <p:cNvGrpSpPr/>
            <p:nvPr/>
          </p:nvGrpSpPr>
          <p:grpSpPr>
            <a:xfrm>
              <a:off x="3838901" y="3361302"/>
              <a:ext cx="441300" cy="1024695"/>
              <a:chOff x="3838901" y="3361302"/>
              <a:chExt cx="441300" cy="1024695"/>
            </a:xfrm>
          </p:grpSpPr>
          <p:sp>
            <p:nvSpPr>
              <p:cNvPr id="5560" name="Google Shape;5560;p6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69"/>
            <p:cNvGrpSpPr/>
            <p:nvPr/>
          </p:nvGrpSpPr>
          <p:grpSpPr>
            <a:xfrm>
              <a:off x="4319387" y="3361302"/>
              <a:ext cx="441300" cy="1024695"/>
              <a:chOff x="4319387" y="3361302"/>
              <a:chExt cx="441300" cy="1024695"/>
            </a:xfrm>
          </p:grpSpPr>
          <p:sp>
            <p:nvSpPr>
              <p:cNvPr id="5567" name="Google Shape;5567;p6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69"/>
            <p:cNvGrpSpPr/>
            <p:nvPr/>
          </p:nvGrpSpPr>
          <p:grpSpPr>
            <a:xfrm>
              <a:off x="4799873" y="3361302"/>
              <a:ext cx="441300" cy="1024695"/>
              <a:chOff x="4799873" y="3361302"/>
              <a:chExt cx="441300" cy="1024695"/>
            </a:xfrm>
          </p:grpSpPr>
          <p:sp>
            <p:nvSpPr>
              <p:cNvPr id="5574" name="Google Shape;5574;p6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69"/>
            <p:cNvGrpSpPr/>
            <p:nvPr/>
          </p:nvGrpSpPr>
          <p:grpSpPr>
            <a:xfrm>
              <a:off x="5280360" y="3361302"/>
              <a:ext cx="441300" cy="1024695"/>
              <a:chOff x="5280360" y="3361302"/>
              <a:chExt cx="441300" cy="1024695"/>
            </a:xfrm>
          </p:grpSpPr>
          <p:sp>
            <p:nvSpPr>
              <p:cNvPr id="5581" name="Google Shape;5581;p6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587" name="Google Shape;5587;p69"/>
          <p:cNvGraphicFramePr/>
          <p:nvPr/>
        </p:nvGraphicFramePr>
        <p:xfrm>
          <a:off x="724925" y="2323100"/>
          <a:ext cx="3000000" cy="3000000"/>
        </p:xfrm>
        <a:graphic>
          <a:graphicData uri="http://schemas.openxmlformats.org/drawingml/2006/table">
            <a:tbl>
              <a:tblPr>
                <a:noFill/>
                <a:tableStyleId>{1C0D396B-EBA3-489C-852E-608354AD98DE}</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88" name="Google Shape;5588;p69"/>
          <p:cNvGrpSpPr/>
          <p:nvPr/>
        </p:nvGrpSpPr>
        <p:grpSpPr>
          <a:xfrm>
            <a:off x="726450" y="3372825"/>
            <a:ext cx="2403614" cy="1005900"/>
            <a:chOff x="726450" y="3372825"/>
            <a:chExt cx="2403614" cy="1005900"/>
          </a:xfrm>
        </p:grpSpPr>
        <p:grpSp>
          <p:nvGrpSpPr>
            <p:cNvPr id="5589" name="Google Shape;5589;p69"/>
            <p:cNvGrpSpPr/>
            <p:nvPr/>
          </p:nvGrpSpPr>
          <p:grpSpPr>
            <a:xfrm>
              <a:off x="726450" y="3696000"/>
              <a:ext cx="2403614" cy="500898"/>
              <a:chOff x="726450" y="3696000"/>
              <a:chExt cx="2403614" cy="500898"/>
            </a:xfrm>
          </p:grpSpPr>
          <p:sp>
            <p:nvSpPr>
              <p:cNvPr id="5590" name="Google Shape;5590;p6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91" name="Google Shape;5591;p6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592" name="Google Shape;5592;p69"/>
            <p:cNvGrpSpPr/>
            <p:nvPr/>
          </p:nvGrpSpPr>
          <p:grpSpPr>
            <a:xfrm>
              <a:off x="1348050" y="3372825"/>
              <a:ext cx="1720425" cy="1005900"/>
              <a:chOff x="1348050" y="3372825"/>
              <a:chExt cx="1720425" cy="1005900"/>
            </a:xfrm>
          </p:grpSpPr>
          <p:sp>
            <p:nvSpPr>
              <p:cNvPr id="5593" name="Google Shape;5593;p6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94" name="Google Shape;5594;p6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95" name="Google Shape;5595;p6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96" name="Google Shape;5596;p6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97" name="Google Shape;5597;p6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598" name="Google Shape;5598;p69"/>
            <p:cNvGrpSpPr/>
            <p:nvPr/>
          </p:nvGrpSpPr>
          <p:grpSpPr>
            <a:xfrm>
              <a:off x="1455707" y="3731058"/>
              <a:ext cx="1491150" cy="417657"/>
              <a:chOff x="1455707" y="3731058"/>
              <a:chExt cx="1491150" cy="417657"/>
            </a:xfrm>
          </p:grpSpPr>
          <p:grpSp>
            <p:nvGrpSpPr>
              <p:cNvPr id="5599" name="Google Shape;5599;p69"/>
              <p:cNvGrpSpPr/>
              <p:nvPr/>
            </p:nvGrpSpPr>
            <p:grpSpPr>
              <a:xfrm>
                <a:off x="1472938" y="3745828"/>
                <a:ext cx="72126" cy="53788"/>
                <a:chOff x="1472938" y="3745828"/>
                <a:chExt cx="72126" cy="53788"/>
              </a:xfrm>
            </p:grpSpPr>
            <p:sp>
              <p:nvSpPr>
                <p:cNvPr id="5600" name="Google Shape;5600;p6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69"/>
              <p:cNvGrpSpPr/>
              <p:nvPr/>
            </p:nvGrpSpPr>
            <p:grpSpPr>
              <a:xfrm>
                <a:off x="1819181" y="4089633"/>
                <a:ext cx="72126" cy="53788"/>
                <a:chOff x="1819181" y="4089633"/>
                <a:chExt cx="72126" cy="53788"/>
              </a:xfrm>
            </p:grpSpPr>
            <p:sp>
              <p:nvSpPr>
                <p:cNvPr id="5603" name="Google Shape;5603;p6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69"/>
              <p:cNvGrpSpPr/>
              <p:nvPr/>
            </p:nvGrpSpPr>
            <p:grpSpPr>
              <a:xfrm>
                <a:off x="1455707" y="4084171"/>
                <a:ext cx="64321" cy="64544"/>
                <a:chOff x="1455707" y="4084171"/>
                <a:chExt cx="64321" cy="64544"/>
              </a:xfrm>
            </p:grpSpPr>
            <p:sp>
              <p:nvSpPr>
                <p:cNvPr id="5606" name="Google Shape;5606;p6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69"/>
              <p:cNvGrpSpPr/>
              <p:nvPr/>
            </p:nvGrpSpPr>
            <p:grpSpPr>
              <a:xfrm>
                <a:off x="1818610" y="3731058"/>
                <a:ext cx="64321" cy="64544"/>
                <a:chOff x="1818610" y="3731058"/>
                <a:chExt cx="64321" cy="64544"/>
              </a:xfrm>
            </p:grpSpPr>
            <p:sp>
              <p:nvSpPr>
                <p:cNvPr id="5609" name="Google Shape;5609;p6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69"/>
              <p:cNvGrpSpPr/>
              <p:nvPr/>
            </p:nvGrpSpPr>
            <p:grpSpPr>
              <a:xfrm>
                <a:off x="2172491" y="4089633"/>
                <a:ext cx="72126" cy="53788"/>
                <a:chOff x="2172491" y="4089633"/>
                <a:chExt cx="72126" cy="53788"/>
              </a:xfrm>
            </p:grpSpPr>
            <p:sp>
              <p:nvSpPr>
                <p:cNvPr id="5612" name="Google Shape;5612;p6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69"/>
              <p:cNvGrpSpPr/>
              <p:nvPr/>
            </p:nvGrpSpPr>
            <p:grpSpPr>
              <a:xfrm>
                <a:off x="2171920" y="3731058"/>
                <a:ext cx="64321" cy="64544"/>
                <a:chOff x="2171920" y="3731058"/>
                <a:chExt cx="64321" cy="64544"/>
              </a:xfrm>
            </p:grpSpPr>
            <p:sp>
              <p:nvSpPr>
                <p:cNvPr id="5615" name="Google Shape;5615;p6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69"/>
              <p:cNvGrpSpPr/>
              <p:nvPr/>
            </p:nvGrpSpPr>
            <p:grpSpPr>
              <a:xfrm>
                <a:off x="2874730" y="3745828"/>
                <a:ext cx="72126" cy="53788"/>
                <a:chOff x="2874730" y="3745828"/>
                <a:chExt cx="72126" cy="53788"/>
              </a:xfrm>
            </p:grpSpPr>
            <p:sp>
              <p:nvSpPr>
                <p:cNvPr id="5618" name="Google Shape;5618;p6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69"/>
              <p:cNvGrpSpPr/>
              <p:nvPr/>
            </p:nvGrpSpPr>
            <p:grpSpPr>
              <a:xfrm>
                <a:off x="2878589" y="4081481"/>
                <a:ext cx="64321" cy="64544"/>
                <a:chOff x="2878589" y="4081481"/>
                <a:chExt cx="64321" cy="64544"/>
              </a:xfrm>
            </p:grpSpPr>
            <p:sp>
              <p:nvSpPr>
                <p:cNvPr id="5621" name="Google Shape;5621;p6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69"/>
              <p:cNvGrpSpPr/>
              <p:nvPr/>
            </p:nvGrpSpPr>
            <p:grpSpPr>
              <a:xfrm>
                <a:off x="2525796" y="4089633"/>
                <a:ext cx="72126" cy="53788"/>
                <a:chOff x="2525796" y="4089633"/>
                <a:chExt cx="72126" cy="53788"/>
              </a:xfrm>
            </p:grpSpPr>
            <p:sp>
              <p:nvSpPr>
                <p:cNvPr id="5624" name="Google Shape;5624;p6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69"/>
              <p:cNvGrpSpPr/>
              <p:nvPr/>
            </p:nvGrpSpPr>
            <p:grpSpPr>
              <a:xfrm>
                <a:off x="2525225" y="3731058"/>
                <a:ext cx="64321" cy="64544"/>
                <a:chOff x="2525225" y="3731058"/>
                <a:chExt cx="64321" cy="64544"/>
              </a:xfrm>
            </p:grpSpPr>
            <p:sp>
              <p:nvSpPr>
                <p:cNvPr id="5627" name="Google Shape;5627;p6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32" name="Shape 5632"/>
        <p:cNvGrpSpPr/>
        <p:nvPr/>
      </p:nvGrpSpPr>
      <p:grpSpPr>
        <a:xfrm>
          <a:off x="0" y="0"/>
          <a:ext cx="0" cy="0"/>
          <a:chOff x="0" y="0"/>
          <a:chExt cx="0" cy="0"/>
        </a:xfrm>
      </p:grpSpPr>
      <p:grpSp>
        <p:nvGrpSpPr>
          <p:cNvPr id="5633" name="Google Shape;5633;p70"/>
          <p:cNvGrpSpPr/>
          <p:nvPr/>
        </p:nvGrpSpPr>
        <p:grpSpPr>
          <a:xfrm>
            <a:off x="732428" y="1171356"/>
            <a:ext cx="845921" cy="690752"/>
            <a:chOff x="732428" y="1198513"/>
            <a:chExt cx="845921" cy="690752"/>
          </a:xfrm>
        </p:grpSpPr>
        <p:grpSp>
          <p:nvGrpSpPr>
            <p:cNvPr id="5634" name="Google Shape;5634;p70"/>
            <p:cNvGrpSpPr/>
            <p:nvPr/>
          </p:nvGrpSpPr>
          <p:grpSpPr>
            <a:xfrm>
              <a:off x="823030" y="1198513"/>
              <a:ext cx="755319" cy="690752"/>
              <a:chOff x="823030" y="1198513"/>
              <a:chExt cx="755319" cy="690752"/>
            </a:xfrm>
          </p:grpSpPr>
          <p:sp>
            <p:nvSpPr>
              <p:cNvPr id="5635" name="Google Shape;5635;p7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70"/>
            <p:cNvGrpSpPr/>
            <p:nvPr/>
          </p:nvGrpSpPr>
          <p:grpSpPr>
            <a:xfrm>
              <a:off x="732428" y="1239937"/>
              <a:ext cx="739912" cy="607886"/>
              <a:chOff x="732428" y="1239937"/>
              <a:chExt cx="739912" cy="607886"/>
            </a:xfrm>
          </p:grpSpPr>
          <p:sp>
            <p:nvSpPr>
              <p:cNvPr id="5638" name="Google Shape;5638;p7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70"/>
            <p:cNvGrpSpPr/>
            <p:nvPr/>
          </p:nvGrpSpPr>
          <p:grpSpPr>
            <a:xfrm>
              <a:off x="732428" y="1277018"/>
              <a:ext cx="702832" cy="533758"/>
              <a:chOff x="732428" y="1277018"/>
              <a:chExt cx="702832" cy="533758"/>
            </a:xfrm>
          </p:grpSpPr>
          <p:sp>
            <p:nvSpPr>
              <p:cNvPr id="5641" name="Google Shape;5641;p7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70"/>
            <p:cNvGrpSpPr/>
            <p:nvPr/>
          </p:nvGrpSpPr>
          <p:grpSpPr>
            <a:xfrm>
              <a:off x="931170" y="1306653"/>
              <a:ext cx="647179" cy="474455"/>
              <a:chOff x="931170" y="1306653"/>
              <a:chExt cx="647179" cy="474455"/>
            </a:xfrm>
          </p:grpSpPr>
          <p:sp>
            <p:nvSpPr>
              <p:cNvPr id="5644" name="Google Shape;5644;p7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6" name="Google Shape;5646;p7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70"/>
          <p:cNvGrpSpPr/>
          <p:nvPr/>
        </p:nvGrpSpPr>
        <p:grpSpPr>
          <a:xfrm>
            <a:off x="3964037" y="1171363"/>
            <a:ext cx="634656" cy="699982"/>
            <a:chOff x="5985650" y="2860025"/>
            <a:chExt cx="1396075" cy="1539775"/>
          </a:xfrm>
        </p:grpSpPr>
        <p:sp>
          <p:nvSpPr>
            <p:cNvPr id="5648" name="Google Shape;5648;p7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70"/>
          <p:cNvGrpSpPr/>
          <p:nvPr/>
        </p:nvGrpSpPr>
        <p:grpSpPr>
          <a:xfrm>
            <a:off x="4719687" y="1171356"/>
            <a:ext cx="725845" cy="699975"/>
            <a:chOff x="4249973" y="1201875"/>
            <a:chExt cx="1958568" cy="1888762"/>
          </a:xfrm>
        </p:grpSpPr>
        <p:sp>
          <p:nvSpPr>
            <p:cNvPr id="5681" name="Google Shape;5681;p7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2" name="Google Shape;5682;p70"/>
            <p:cNvGrpSpPr/>
            <p:nvPr/>
          </p:nvGrpSpPr>
          <p:grpSpPr>
            <a:xfrm>
              <a:off x="5853086" y="1789142"/>
              <a:ext cx="355454" cy="1048099"/>
              <a:chOff x="5576108" y="2016725"/>
              <a:chExt cx="565200" cy="1666560"/>
            </a:xfrm>
          </p:grpSpPr>
          <p:sp>
            <p:nvSpPr>
              <p:cNvPr id="5683" name="Google Shape;5683;p7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84" name="Google Shape;5684;p7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70"/>
            <p:cNvGrpSpPr/>
            <p:nvPr/>
          </p:nvGrpSpPr>
          <p:grpSpPr>
            <a:xfrm>
              <a:off x="4869455" y="2691676"/>
              <a:ext cx="1013897" cy="398961"/>
              <a:chOff x="4012057" y="3451825"/>
              <a:chExt cx="1612175" cy="634379"/>
            </a:xfrm>
          </p:grpSpPr>
          <p:sp>
            <p:nvSpPr>
              <p:cNvPr id="5686" name="Google Shape;5686;p7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87" name="Google Shape;5687;p7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70"/>
            <p:cNvGrpSpPr/>
            <p:nvPr/>
          </p:nvGrpSpPr>
          <p:grpSpPr>
            <a:xfrm>
              <a:off x="4276937" y="2155961"/>
              <a:ext cx="651965" cy="891358"/>
              <a:chOff x="3069908" y="2599997"/>
              <a:chExt cx="1036675" cy="1417328"/>
            </a:xfrm>
          </p:grpSpPr>
          <p:sp>
            <p:nvSpPr>
              <p:cNvPr id="5689" name="Google Shape;5689;p7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90" name="Google Shape;5690;p7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70"/>
            <p:cNvGrpSpPr/>
            <p:nvPr/>
          </p:nvGrpSpPr>
          <p:grpSpPr>
            <a:xfrm>
              <a:off x="5054918" y="1201875"/>
              <a:ext cx="999548" cy="602711"/>
              <a:chOff x="4306958" y="1082925"/>
              <a:chExt cx="1589359" cy="958358"/>
            </a:xfrm>
          </p:grpSpPr>
          <p:sp>
            <p:nvSpPr>
              <p:cNvPr id="5692" name="Google Shape;5692;p7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93" name="Google Shape;5693;p7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70"/>
            <p:cNvGrpSpPr/>
            <p:nvPr/>
          </p:nvGrpSpPr>
          <p:grpSpPr>
            <a:xfrm>
              <a:off x="4249973" y="1303451"/>
              <a:ext cx="799317" cy="841334"/>
              <a:chOff x="3027033" y="1244439"/>
              <a:chExt cx="1270977" cy="1337786"/>
            </a:xfrm>
          </p:grpSpPr>
          <p:sp>
            <p:nvSpPr>
              <p:cNvPr id="5695" name="Google Shape;5695;p7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96" name="Google Shape;5696;p7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7" name="Google Shape;5697;p70"/>
          <p:cNvGrpSpPr/>
          <p:nvPr/>
        </p:nvGrpSpPr>
        <p:grpSpPr>
          <a:xfrm>
            <a:off x="4072551" y="2058137"/>
            <a:ext cx="750769" cy="683784"/>
            <a:chOff x="4204684" y="2104422"/>
            <a:chExt cx="699822" cy="637382"/>
          </a:xfrm>
        </p:grpSpPr>
        <p:grpSp>
          <p:nvGrpSpPr>
            <p:cNvPr id="5698" name="Google Shape;5698;p70"/>
            <p:cNvGrpSpPr/>
            <p:nvPr/>
          </p:nvGrpSpPr>
          <p:grpSpPr>
            <a:xfrm>
              <a:off x="4204684" y="2430067"/>
              <a:ext cx="342957" cy="311738"/>
              <a:chOff x="4204684" y="2430067"/>
              <a:chExt cx="342957" cy="311738"/>
            </a:xfrm>
          </p:grpSpPr>
          <p:sp>
            <p:nvSpPr>
              <p:cNvPr id="5699" name="Google Shape;5699;p7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70"/>
            <p:cNvGrpSpPr/>
            <p:nvPr/>
          </p:nvGrpSpPr>
          <p:grpSpPr>
            <a:xfrm>
              <a:off x="4561586" y="2430067"/>
              <a:ext cx="342920" cy="311738"/>
              <a:chOff x="4561586" y="2430067"/>
              <a:chExt cx="342920" cy="311738"/>
            </a:xfrm>
          </p:grpSpPr>
          <p:sp>
            <p:nvSpPr>
              <p:cNvPr id="5702" name="Google Shape;5702;p7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4" name="Google Shape;5704;p70"/>
            <p:cNvGrpSpPr/>
            <p:nvPr/>
          </p:nvGrpSpPr>
          <p:grpSpPr>
            <a:xfrm>
              <a:off x="4561586" y="2104422"/>
              <a:ext cx="342920" cy="311738"/>
              <a:chOff x="4561586" y="2104422"/>
              <a:chExt cx="342920" cy="311738"/>
            </a:xfrm>
          </p:grpSpPr>
          <p:sp>
            <p:nvSpPr>
              <p:cNvPr id="5705" name="Google Shape;5705;p7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70"/>
            <p:cNvGrpSpPr/>
            <p:nvPr/>
          </p:nvGrpSpPr>
          <p:grpSpPr>
            <a:xfrm>
              <a:off x="4204684" y="2104422"/>
              <a:ext cx="342957" cy="311664"/>
              <a:chOff x="4204684" y="2104422"/>
              <a:chExt cx="342957" cy="311664"/>
            </a:xfrm>
          </p:grpSpPr>
          <p:sp>
            <p:nvSpPr>
              <p:cNvPr id="5708" name="Google Shape;5708;p7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10" name="Google Shape;5710;p70"/>
          <p:cNvGrpSpPr/>
          <p:nvPr/>
        </p:nvGrpSpPr>
        <p:grpSpPr>
          <a:xfrm>
            <a:off x="5536984" y="1171351"/>
            <a:ext cx="660591" cy="688867"/>
            <a:chOff x="5830645" y="1267368"/>
            <a:chExt cx="530340" cy="553040"/>
          </a:xfrm>
        </p:grpSpPr>
        <p:sp>
          <p:nvSpPr>
            <p:cNvPr id="5711" name="Google Shape;5711;p7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2" name="Google Shape;5712;p70"/>
            <p:cNvGrpSpPr/>
            <p:nvPr/>
          </p:nvGrpSpPr>
          <p:grpSpPr>
            <a:xfrm>
              <a:off x="5830645" y="1267368"/>
              <a:ext cx="259743" cy="269909"/>
              <a:chOff x="5830645" y="1267368"/>
              <a:chExt cx="259743" cy="269909"/>
            </a:xfrm>
          </p:grpSpPr>
          <p:sp>
            <p:nvSpPr>
              <p:cNvPr id="5713" name="Google Shape;5713;p7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70"/>
            <p:cNvGrpSpPr/>
            <p:nvPr/>
          </p:nvGrpSpPr>
          <p:grpSpPr>
            <a:xfrm>
              <a:off x="6101293" y="1267368"/>
              <a:ext cx="259692" cy="269909"/>
              <a:chOff x="6101293" y="1267368"/>
              <a:chExt cx="259692" cy="269909"/>
            </a:xfrm>
          </p:grpSpPr>
          <p:sp>
            <p:nvSpPr>
              <p:cNvPr id="5716" name="Google Shape;5716;p7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70"/>
            <p:cNvGrpSpPr/>
            <p:nvPr/>
          </p:nvGrpSpPr>
          <p:grpSpPr>
            <a:xfrm>
              <a:off x="5830645" y="1550500"/>
              <a:ext cx="259692" cy="269909"/>
              <a:chOff x="5830645" y="1550500"/>
              <a:chExt cx="259692" cy="269909"/>
            </a:xfrm>
          </p:grpSpPr>
          <p:sp>
            <p:nvSpPr>
              <p:cNvPr id="5719" name="Google Shape;5719;p7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70"/>
            <p:cNvGrpSpPr/>
            <p:nvPr/>
          </p:nvGrpSpPr>
          <p:grpSpPr>
            <a:xfrm>
              <a:off x="6101293" y="1550500"/>
              <a:ext cx="259692" cy="269909"/>
              <a:chOff x="6101293" y="1550500"/>
              <a:chExt cx="259692" cy="269909"/>
            </a:xfrm>
          </p:grpSpPr>
          <p:sp>
            <p:nvSpPr>
              <p:cNvPr id="5722" name="Google Shape;5722;p7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4" name="Google Shape;5724;p70"/>
          <p:cNvGrpSpPr/>
          <p:nvPr/>
        </p:nvGrpSpPr>
        <p:grpSpPr>
          <a:xfrm>
            <a:off x="739138" y="2061810"/>
            <a:ext cx="697154" cy="679574"/>
            <a:chOff x="2679875" y="2361475"/>
            <a:chExt cx="780425" cy="760575"/>
          </a:xfrm>
        </p:grpSpPr>
        <p:sp>
          <p:nvSpPr>
            <p:cNvPr id="5725" name="Google Shape;5725;p7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70"/>
          <p:cNvGrpSpPr/>
          <p:nvPr/>
        </p:nvGrpSpPr>
        <p:grpSpPr>
          <a:xfrm>
            <a:off x="3138297" y="1171402"/>
            <a:ext cx="735829" cy="684547"/>
            <a:chOff x="3351965" y="1148808"/>
            <a:chExt cx="750770" cy="698375"/>
          </a:xfrm>
        </p:grpSpPr>
        <p:grpSp>
          <p:nvGrpSpPr>
            <p:cNvPr id="5732" name="Google Shape;5732;p70"/>
            <p:cNvGrpSpPr/>
            <p:nvPr/>
          </p:nvGrpSpPr>
          <p:grpSpPr>
            <a:xfrm>
              <a:off x="3586796" y="1148808"/>
              <a:ext cx="294857" cy="286830"/>
              <a:chOff x="3750225" y="1774000"/>
              <a:chExt cx="149575" cy="145525"/>
            </a:xfrm>
          </p:grpSpPr>
          <p:sp>
            <p:nvSpPr>
              <p:cNvPr id="5733" name="Google Shape;5733;p7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70"/>
            <p:cNvGrpSpPr/>
            <p:nvPr/>
          </p:nvGrpSpPr>
          <p:grpSpPr>
            <a:xfrm>
              <a:off x="3779245" y="1375768"/>
              <a:ext cx="323490" cy="286978"/>
              <a:chOff x="3847850" y="1889150"/>
              <a:chExt cx="164100" cy="145600"/>
            </a:xfrm>
          </p:grpSpPr>
          <p:sp>
            <p:nvSpPr>
              <p:cNvPr id="5736" name="Google Shape;5736;p7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70"/>
            <p:cNvGrpSpPr/>
            <p:nvPr/>
          </p:nvGrpSpPr>
          <p:grpSpPr>
            <a:xfrm>
              <a:off x="3351965" y="1330435"/>
              <a:ext cx="295449" cy="285401"/>
              <a:chOff x="3631100" y="1866150"/>
              <a:chExt cx="149875" cy="144800"/>
            </a:xfrm>
          </p:grpSpPr>
          <p:sp>
            <p:nvSpPr>
              <p:cNvPr id="5739" name="Google Shape;5739;p7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70"/>
            <p:cNvGrpSpPr/>
            <p:nvPr/>
          </p:nvGrpSpPr>
          <p:grpSpPr>
            <a:xfrm>
              <a:off x="3548208" y="1560352"/>
              <a:ext cx="294808" cy="286830"/>
              <a:chOff x="3730650" y="1982800"/>
              <a:chExt cx="149550" cy="145525"/>
            </a:xfrm>
          </p:grpSpPr>
          <p:sp>
            <p:nvSpPr>
              <p:cNvPr id="5742" name="Google Shape;5742;p7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4" name="Google Shape;5744;p70"/>
          <p:cNvGrpSpPr/>
          <p:nvPr/>
        </p:nvGrpSpPr>
        <p:grpSpPr>
          <a:xfrm>
            <a:off x="7639949" y="1171356"/>
            <a:ext cx="804565" cy="677795"/>
            <a:chOff x="7636443" y="1204988"/>
            <a:chExt cx="804565" cy="677795"/>
          </a:xfrm>
        </p:grpSpPr>
        <p:grpSp>
          <p:nvGrpSpPr>
            <p:cNvPr id="5745" name="Google Shape;5745;p70"/>
            <p:cNvGrpSpPr/>
            <p:nvPr/>
          </p:nvGrpSpPr>
          <p:grpSpPr>
            <a:xfrm>
              <a:off x="7636443" y="1509705"/>
              <a:ext cx="804565" cy="373078"/>
              <a:chOff x="7636443" y="1509705"/>
              <a:chExt cx="804565" cy="373078"/>
            </a:xfrm>
          </p:grpSpPr>
          <p:sp>
            <p:nvSpPr>
              <p:cNvPr id="5746" name="Google Shape;5746;p7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70"/>
            <p:cNvGrpSpPr/>
            <p:nvPr/>
          </p:nvGrpSpPr>
          <p:grpSpPr>
            <a:xfrm>
              <a:off x="7636443" y="1408133"/>
              <a:ext cx="804565" cy="373078"/>
              <a:chOff x="7636443" y="1408133"/>
              <a:chExt cx="804565" cy="373078"/>
            </a:xfrm>
          </p:grpSpPr>
          <p:sp>
            <p:nvSpPr>
              <p:cNvPr id="5749" name="Google Shape;5749;p7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70"/>
            <p:cNvGrpSpPr/>
            <p:nvPr/>
          </p:nvGrpSpPr>
          <p:grpSpPr>
            <a:xfrm>
              <a:off x="7636443" y="1306560"/>
              <a:ext cx="804565" cy="373078"/>
              <a:chOff x="7636443" y="1306560"/>
              <a:chExt cx="804565" cy="373078"/>
            </a:xfrm>
          </p:grpSpPr>
          <p:sp>
            <p:nvSpPr>
              <p:cNvPr id="5752" name="Google Shape;5752;p7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70"/>
            <p:cNvGrpSpPr/>
            <p:nvPr/>
          </p:nvGrpSpPr>
          <p:grpSpPr>
            <a:xfrm>
              <a:off x="7636443" y="1204988"/>
              <a:ext cx="804565" cy="373078"/>
              <a:chOff x="7636443" y="1204988"/>
              <a:chExt cx="804565" cy="373078"/>
            </a:xfrm>
          </p:grpSpPr>
          <p:sp>
            <p:nvSpPr>
              <p:cNvPr id="5755" name="Google Shape;5755;p7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7" name="Google Shape;5757;p70"/>
          <p:cNvGrpSpPr/>
          <p:nvPr/>
        </p:nvGrpSpPr>
        <p:grpSpPr>
          <a:xfrm>
            <a:off x="4978796" y="2078771"/>
            <a:ext cx="661339" cy="661188"/>
            <a:chOff x="3990000" y="975400"/>
            <a:chExt cx="3934200" cy="3933300"/>
          </a:xfrm>
        </p:grpSpPr>
        <p:sp>
          <p:nvSpPr>
            <p:cNvPr id="5758" name="Google Shape;5758;p7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70"/>
          <p:cNvGrpSpPr/>
          <p:nvPr/>
        </p:nvGrpSpPr>
        <p:grpSpPr>
          <a:xfrm>
            <a:off x="6622444" y="2057409"/>
            <a:ext cx="868881" cy="684241"/>
            <a:chOff x="6598259" y="2078634"/>
            <a:chExt cx="868881" cy="684241"/>
          </a:xfrm>
        </p:grpSpPr>
        <p:sp>
          <p:nvSpPr>
            <p:cNvPr id="5763" name="Google Shape;5763;p7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9" name="Google Shape;5769;p70"/>
            <p:cNvGrpSpPr/>
            <p:nvPr/>
          </p:nvGrpSpPr>
          <p:grpSpPr>
            <a:xfrm>
              <a:off x="6808175" y="2078634"/>
              <a:ext cx="452229" cy="684241"/>
              <a:chOff x="6808175" y="2078634"/>
              <a:chExt cx="452229" cy="684241"/>
            </a:xfrm>
          </p:grpSpPr>
          <p:sp>
            <p:nvSpPr>
              <p:cNvPr id="5770" name="Google Shape;5770;p7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6" name="Google Shape;5776;p70"/>
              <p:cNvGrpSpPr/>
              <p:nvPr/>
            </p:nvGrpSpPr>
            <p:grpSpPr>
              <a:xfrm>
                <a:off x="6821586" y="2078634"/>
                <a:ext cx="426871" cy="684241"/>
                <a:chOff x="6821586" y="2078634"/>
                <a:chExt cx="426871" cy="684241"/>
              </a:xfrm>
            </p:grpSpPr>
            <p:grpSp>
              <p:nvGrpSpPr>
                <p:cNvPr id="5777" name="Google Shape;5777;p70"/>
                <p:cNvGrpSpPr/>
                <p:nvPr/>
              </p:nvGrpSpPr>
              <p:grpSpPr>
                <a:xfrm>
                  <a:off x="6821586" y="2078634"/>
                  <a:ext cx="426871" cy="684241"/>
                  <a:chOff x="6821586" y="2078634"/>
                  <a:chExt cx="426871" cy="684241"/>
                </a:xfrm>
              </p:grpSpPr>
              <p:sp>
                <p:nvSpPr>
                  <p:cNvPr id="5778" name="Google Shape;5778;p7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7" name="Google Shape;5797;p7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03" name="Google Shape;5803;p70"/>
          <p:cNvGrpSpPr/>
          <p:nvPr/>
        </p:nvGrpSpPr>
        <p:grpSpPr>
          <a:xfrm>
            <a:off x="5795610" y="2063018"/>
            <a:ext cx="671358" cy="671358"/>
            <a:chOff x="6535625" y="760425"/>
            <a:chExt cx="1665900" cy="1665900"/>
          </a:xfrm>
        </p:grpSpPr>
        <p:sp>
          <p:nvSpPr>
            <p:cNvPr id="5804" name="Google Shape;5804;p7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70"/>
          <p:cNvGrpSpPr/>
          <p:nvPr/>
        </p:nvGrpSpPr>
        <p:grpSpPr>
          <a:xfrm>
            <a:off x="732427" y="3731418"/>
            <a:ext cx="1340789" cy="640830"/>
            <a:chOff x="238125" y="1151100"/>
            <a:chExt cx="7139450" cy="3412300"/>
          </a:xfrm>
        </p:grpSpPr>
        <p:sp>
          <p:nvSpPr>
            <p:cNvPr id="5809" name="Google Shape;5809;p7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1" name="Google Shape;5821;p70"/>
          <p:cNvGrpSpPr/>
          <p:nvPr/>
        </p:nvGrpSpPr>
        <p:grpSpPr>
          <a:xfrm>
            <a:off x="5599650" y="2934699"/>
            <a:ext cx="985357" cy="585764"/>
            <a:chOff x="5145061" y="2881789"/>
            <a:chExt cx="1107641" cy="658458"/>
          </a:xfrm>
        </p:grpSpPr>
        <p:grpSp>
          <p:nvGrpSpPr>
            <p:cNvPr id="5822" name="Google Shape;5822;p70"/>
            <p:cNvGrpSpPr/>
            <p:nvPr/>
          </p:nvGrpSpPr>
          <p:grpSpPr>
            <a:xfrm>
              <a:off x="5722989" y="3244587"/>
              <a:ext cx="529713" cy="295659"/>
              <a:chOff x="5722989" y="3244587"/>
              <a:chExt cx="529713" cy="295659"/>
            </a:xfrm>
          </p:grpSpPr>
          <p:sp>
            <p:nvSpPr>
              <p:cNvPr id="5823" name="Google Shape;5823;p7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24" name="Google Shape;5824;p7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25" name="Google Shape;5825;p70"/>
            <p:cNvGrpSpPr/>
            <p:nvPr/>
          </p:nvGrpSpPr>
          <p:grpSpPr>
            <a:xfrm>
              <a:off x="5145061" y="3244587"/>
              <a:ext cx="536807" cy="295659"/>
              <a:chOff x="5145061" y="3244587"/>
              <a:chExt cx="536807" cy="295659"/>
            </a:xfrm>
          </p:grpSpPr>
          <p:sp>
            <p:nvSpPr>
              <p:cNvPr id="5826" name="Google Shape;5826;p7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27" name="Google Shape;5827;p7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28" name="Google Shape;5828;p70"/>
            <p:cNvGrpSpPr/>
            <p:nvPr/>
          </p:nvGrpSpPr>
          <p:grpSpPr>
            <a:xfrm>
              <a:off x="5341327" y="2898245"/>
              <a:ext cx="532309" cy="614891"/>
              <a:chOff x="5341327" y="2898245"/>
              <a:chExt cx="532309" cy="614891"/>
            </a:xfrm>
          </p:grpSpPr>
          <p:sp>
            <p:nvSpPr>
              <p:cNvPr id="5829" name="Google Shape;5829;p7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30" name="Google Shape;5830;p7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31" name="Google Shape;5831;p70"/>
            <p:cNvGrpSpPr/>
            <p:nvPr/>
          </p:nvGrpSpPr>
          <p:grpSpPr>
            <a:xfrm>
              <a:off x="5532290" y="2881789"/>
              <a:ext cx="620516" cy="305456"/>
              <a:chOff x="5532290" y="2881789"/>
              <a:chExt cx="620516" cy="305456"/>
            </a:xfrm>
          </p:grpSpPr>
          <p:sp>
            <p:nvSpPr>
              <p:cNvPr id="5832" name="Google Shape;5832;p7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33" name="Google Shape;5833;p7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834" name="Google Shape;5834;p70"/>
          <p:cNvGrpSpPr/>
          <p:nvPr/>
        </p:nvGrpSpPr>
        <p:grpSpPr>
          <a:xfrm>
            <a:off x="8178573" y="3726757"/>
            <a:ext cx="269068" cy="645491"/>
            <a:chOff x="7026852" y="3311869"/>
            <a:chExt cx="434331" cy="1041954"/>
          </a:xfrm>
        </p:grpSpPr>
        <p:sp>
          <p:nvSpPr>
            <p:cNvPr id="5835" name="Google Shape;5835;p7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70"/>
          <p:cNvGrpSpPr/>
          <p:nvPr/>
        </p:nvGrpSpPr>
        <p:grpSpPr>
          <a:xfrm>
            <a:off x="6195154" y="3765995"/>
            <a:ext cx="293882" cy="293836"/>
            <a:chOff x="4873519" y="3311869"/>
            <a:chExt cx="499374" cy="499296"/>
          </a:xfrm>
        </p:grpSpPr>
        <p:sp>
          <p:nvSpPr>
            <p:cNvPr id="5839" name="Google Shape;5839;p7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70"/>
          <p:cNvGrpSpPr/>
          <p:nvPr/>
        </p:nvGrpSpPr>
        <p:grpSpPr>
          <a:xfrm>
            <a:off x="6195154" y="4078366"/>
            <a:ext cx="293882" cy="293882"/>
            <a:chOff x="4873519" y="3875839"/>
            <a:chExt cx="499374" cy="499374"/>
          </a:xfrm>
        </p:grpSpPr>
        <p:sp>
          <p:nvSpPr>
            <p:cNvPr id="5842" name="Google Shape;5842;p7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70"/>
          <p:cNvGrpSpPr/>
          <p:nvPr/>
        </p:nvGrpSpPr>
        <p:grpSpPr>
          <a:xfrm>
            <a:off x="2425681" y="2050319"/>
            <a:ext cx="698104" cy="698208"/>
            <a:chOff x="2565073" y="2075876"/>
            <a:chExt cx="672482" cy="672518"/>
          </a:xfrm>
        </p:grpSpPr>
        <p:sp>
          <p:nvSpPr>
            <p:cNvPr id="5845" name="Google Shape;5845;p7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1" name="Google Shape;5851;p70"/>
          <p:cNvGrpSpPr/>
          <p:nvPr/>
        </p:nvGrpSpPr>
        <p:grpSpPr>
          <a:xfrm>
            <a:off x="5649092" y="3734919"/>
            <a:ext cx="438354" cy="637329"/>
            <a:chOff x="1697726" y="3244179"/>
            <a:chExt cx="788124" cy="1146069"/>
          </a:xfrm>
        </p:grpSpPr>
        <p:sp>
          <p:nvSpPr>
            <p:cNvPr id="5852" name="Google Shape;5852;p7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4" name="Google Shape;5854;p7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5" name="Google Shape;5855;p70"/>
          <p:cNvGrpSpPr/>
          <p:nvPr/>
        </p:nvGrpSpPr>
        <p:grpSpPr>
          <a:xfrm>
            <a:off x="7650306" y="2063282"/>
            <a:ext cx="799565" cy="670282"/>
            <a:chOff x="7617850" y="2063282"/>
            <a:chExt cx="799565" cy="670282"/>
          </a:xfrm>
        </p:grpSpPr>
        <p:cxnSp>
          <p:nvCxnSpPr>
            <p:cNvPr id="5856" name="Google Shape;5856;p7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57" name="Google Shape;5857;p7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58" name="Google Shape;5858;p7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59" name="Google Shape;5859;p7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60" name="Google Shape;5860;p7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861" name="Google Shape;5861;p7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862" name="Google Shape;5862;p70"/>
            <p:cNvGrpSpPr/>
            <p:nvPr/>
          </p:nvGrpSpPr>
          <p:grpSpPr>
            <a:xfrm>
              <a:off x="7734309" y="2063282"/>
              <a:ext cx="570957" cy="620095"/>
              <a:chOff x="7734309" y="2063282"/>
              <a:chExt cx="570957" cy="620095"/>
            </a:xfrm>
          </p:grpSpPr>
          <p:grpSp>
            <p:nvGrpSpPr>
              <p:cNvPr id="5863" name="Google Shape;5863;p70"/>
              <p:cNvGrpSpPr/>
              <p:nvPr/>
            </p:nvGrpSpPr>
            <p:grpSpPr>
              <a:xfrm>
                <a:off x="8031573" y="2063282"/>
                <a:ext cx="273693" cy="620095"/>
                <a:chOff x="8031573" y="2063282"/>
                <a:chExt cx="273693" cy="620095"/>
              </a:xfrm>
            </p:grpSpPr>
            <p:sp>
              <p:nvSpPr>
                <p:cNvPr id="5864" name="Google Shape;5864;p7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8" name="Google Shape;5868;p70"/>
              <p:cNvGrpSpPr/>
              <p:nvPr/>
            </p:nvGrpSpPr>
            <p:grpSpPr>
              <a:xfrm flipH="1">
                <a:off x="7734309" y="2063282"/>
                <a:ext cx="273693" cy="620095"/>
                <a:chOff x="8031573" y="2063282"/>
                <a:chExt cx="273693" cy="620095"/>
              </a:xfrm>
            </p:grpSpPr>
            <p:sp>
              <p:nvSpPr>
                <p:cNvPr id="5869" name="Google Shape;5869;p7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873" name="Google Shape;5873;p7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5" name="Google Shape;5875;p70"/>
          <p:cNvGrpSpPr/>
          <p:nvPr/>
        </p:nvGrpSpPr>
        <p:grpSpPr>
          <a:xfrm>
            <a:off x="7836913" y="2916765"/>
            <a:ext cx="602567" cy="601884"/>
            <a:chOff x="1186975" y="238125"/>
            <a:chExt cx="5244275" cy="5238325"/>
          </a:xfrm>
        </p:grpSpPr>
        <p:sp>
          <p:nvSpPr>
            <p:cNvPr id="5876" name="Google Shape;5876;p7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70"/>
          <p:cNvGrpSpPr/>
          <p:nvPr/>
        </p:nvGrpSpPr>
        <p:grpSpPr>
          <a:xfrm>
            <a:off x="3279650" y="2056249"/>
            <a:ext cx="651848" cy="687338"/>
            <a:chOff x="3400515" y="2056248"/>
            <a:chExt cx="698134" cy="735987"/>
          </a:xfrm>
        </p:grpSpPr>
        <p:grpSp>
          <p:nvGrpSpPr>
            <p:cNvPr id="5881" name="Google Shape;5881;p70"/>
            <p:cNvGrpSpPr/>
            <p:nvPr/>
          </p:nvGrpSpPr>
          <p:grpSpPr>
            <a:xfrm>
              <a:off x="3400515" y="2283913"/>
              <a:ext cx="312919" cy="219900"/>
              <a:chOff x="3400515" y="2283913"/>
              <a:chExt cx="312919" cy="219900"/>
            </a:xfrm>
          </p:grpSpPr>
          <p:sp>
            <p:nvSpPr>
              <p:cNvPr id="5882" name="Google Shape;5882;p7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83" name="Google Shape;5883;p7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884" name="Google Shape;5884;p70"/>
            <p:cNvGrpSpPr/>
            <p:nvPr/>
          </p:nvGrpSpPr>
          <p:grpSpPr>
            <a:xfrm>
              <a:off x="3547823" y="2461089"/>
              <a:ext cx="219900" cy="331146"/>
              <a:chOff x="3547823" y="2461089"/>
              <a:chExt cx="219900" cy="331146"/>
            </a:xfrm>
          </p:grpSpPr>
          <p:sp>
            <p:nvSpPr>
              <p:cNvPr id="5885" name="Google Shape;5885;p7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86" name="Google Shape;5886;p7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887" name="Google Shape;5887;p70"/>
            <p:cNvGrpSpPr/>
            <p:nvPr/>
          </p:nvGrpSpPr>
          <p:grpSpPr>
            <a:xfrm>
              <a:off x="3734138" y="2461089"/>
              <a:ext cx="219900" cy="331146"/>
              <a:chOff x="3734138" y="2461089"/>
              <a:chExt cx="219900" cy="331146"/>
            </a:xfrm>
          </p:grpSpPr>
          <p:sp>
            <p:nvSpPr>
              <p:cNvPr id="5888" name="Google Shape;5888;p7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89" name="Google Shape;5889;p7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890" name="Google Shape;5890;p70"/>
            <p:cNvGrpSpPr/>
            <p:nvPr/>
          </p:nvGrpSpPr>
          <p:grpSpPr>
            <a:xfrm>
              <a:off x="3787560" y="2281742"/>
              <a:ext cx="311089" cy="219900"/>
              <a:chOff x="3787560" y="2281742"/>
              <a:chExt cx="311089" cy="219900"/>
            </a:xfrm>
          </p:grpSpPr>
          <p:sp>
            <p:nvSpPr>
              <p:cNvPr id="5891" name="Google Shape;5891;p7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92" name="Google Shape;5892;p7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893" name="Google Shape;5893;p70"/>
            <p:cNvGrpSpPr/>
            <p:nvPr/>
          </p:nvGrpSpPr>
          <p:grpSpPr>
            <a:xfrm>
              <a:off x="3637290" y="2056248"/>
              <a:ext cx="219900" cy="330736"/>
              <a:chOff x="3637290" y="2056248"/>
              <a:chExt cx="219900" cy="330736"/>
            </a:xfrm>
          </p:grpSpPr>
          <p:sp>
            <p:nvSpPr>
              <p:cNvPr id="5894" name="Google Shape;5894;p7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895" name="Google Shape;5895;p7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96" name="Google Shape;5896;p70"/>
          <p:cNvGrpSpPr/>
          <p:nvPr/>
        </p:nvGrpSpPr>
        <p:grpSpPr>
          <a:xfrm>
            <a:off x="2571356" y="2926255"/>
            <a:ext cx="1268144" cy="592394"/>
            <a:chOff x="238125" y="1188750"/>
            <a:chExt cx="7140450" cy="3335550"/>
          </a:xfrm>
        </p:grpSpPr>
        <p:sp>
          <p:nvSpPr>
            <p:cNvPr id="5897" name="Google Shape;5897;p7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70"/>
          <p:cNvGrpSpPr/>
          <p:nvPr/>
        </p:nvGrpSpPr>
        <p:grpSpPr>
          <a:xfrm>
            <a:off x="6679257" y="2928410"/>
            <a:ext cx="1053944" cy="590147"/>
            <a:chOff x="238125" y="1335475"/>
            <a:chExt cx="5418735" cy="3034175"/>
          </a:xfrm>
        </p:grpSpPr>
        <p:sp>
          <p:nvSpPr>
            <p:cNvPr id="5903" name="Google Shape;5903;p7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70"/>
          <p:cNvGrpSpPr/>
          <p:nvPr/>
        </p:nvGrpSpPr>
        <p:grpSpPr>
          <a:xfrm>
            <a:off x="4110066" y="3733309"/>
            <a:ext cx="1268207" cy="638939"/>
            <a:chOff x="3967651" y="3645904"/>
            <a:chExt cx="1479304" cy="745292"/>
          </a:xfrm>
        </p:grpSpPr>
        <p:grpSp>
          <p:nvGrpSpPr>
            <p:cNvPr id="5907" name="Google Shape;5907;p70"/>
            <p:cNvGrpSpPr/>
            <p:nvPr/>
          </p:nvGrpSpPr>
          <p:grpSpPr>
            <a:xfrm>
              <a:off x="3967651" y="4009026"/>
              <a:ext cx="1479304" cy="382170"/>
              <a:chOff x="3967651" y="4009026"/>
              <a:chExt cx="1479304" cy="382170"/>
            </a:xfrm>
          </p:grpSpPr>
          <p:grpSp>
            <p:nvGrpSpPr>
              <p:cNvPr id="5908" name="Google Shape;5908;p70"/>
              <p:cNvGrpSpPr/>
              <p:nvPr/>
            </p:nvGrpSpPr>
            <p:grpSpPr>
              <a:xfrm>
                <a:off x="4892216" y="4195630"/>
                <a:ext cx="554739" cy="195566"/>
                <a:chOff x="3604375" y="4892160"/>
                <a:chExt cx="1651500" cy="582215"/>
              </a:xfrm>
            </p:grpSpPr>
            <p:sp>
              <p:nvSpPr>
                <p:cNvPr id="5909" name="Google Shape;5909;p7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70"/>
              <p:cNvGrpSpPr/>
              <p:nvPr/>
            </p:nvGrpSpPr>
            <p:grpSpPr>
              <a:xfrm>
                <a:off x="3967651" y="4146303"/>
                <a:ext cx="579402" cy="244893"/>
                <a:chOff x="851875" y="4745310"/>
                <a:chExt cx="1724925" cy="729065"/>
              </a:xfrm>
            </p:grpSpPr>
            <p:sp>
              <p:nvSpPr>
                <p:cNvPr id="5912" name="Google Shape;5912;p7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70"/>
              <p:cNvGrpSpPr/>
              <p:nvPr/>
            </p:nvGrpSpPr>
            <p:grpSpPr>
              <a:xfrm>
                <a:off x="4460753" y="4009026"/>
                <a:ext cx="493110" cy="382170"/>
                <a:chOff x="2319875" y="4336625"/>
                <a:chExt cx="1468025" cy="1137750"/>
              </a:xfrm>
            </p:grpSpPr>
            <p:sp>
              <p:nvSpPr>
                <p:cNvPr id="5915" name="Google Shape;5915;p7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7" name="Google Shape;5917;p70"/>
            <p:cNvGrpSpPr/>
            <p:nvPr/>
          </p:nvGrpSpPr>
          <p:grpSpPr>
            <a:xfrm>
              <a:off x="4479443" y="3645904"/>
              <a:ext cx="455965" cy="388789"/>
              <a:chOff x="2957425" y="238100"/>
              <a:chExt cx="1910200" cy="1628775"/>
            </a:xfrm>
          </p:grpSpPr>
          <p:sp>
            <p:nvSpPr>
              <p:cNvPr id="5918" name="Google Shape;5918;p7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28" name="Google Shape;5928;p70"/>
          <p:cNvGrpSpPr/>
          <p:nvPr/>
        </p:nvGrpSpPr>
        <p:grpSpPr>
          <a:xfrm>
            <a:off x="2496179" y="3734510"/>
            <a:ext cx="1243128" cy="637739"/>
            <a:chOff x="2496310" y="3693351"/>
            <a:chExt cx="1342906" cy="688926"/>
          </a:xfrm>
        </p:grpSpPr>
        <p:grpSp>
          <p:nvGrpSpPr>
            <p:cNvPr id="5929" name="Google Shape;5929;p70"/>
            <p:cNvGrpSpPr/>
            <p:nvPr/>
          </p:nvGrpSpPr>
          <p:grpSpPr>
            <a:xfrm>
              <a:off x="2496310" y="3693351"/>
              <a:ext cx="1342906" cy="688875"/>
              <a:chOff x="2496310" y="3693351"/>
              <a:chExt cx="1342906" cy="688875"/>
            </a:xfrm>
          </p:grpSpPr>
          <p:sp>
            <p:nvSpPr>
              <p:cNvPr id="5930" name="Google Shape;5930;p7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6" name="Google Shape;5936;p70"/>
              <p:cNvCxnSpPr>
                <a:stCxn id="5934"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937" name="Google Shape;5937;p70"/>
              <p:cNvCxnSpPr>
                <a:stCxn id="5931"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938" name="Google Shape;5938;p70"/>
              <p:cNvCxnSpPr>
                <a:stCxn id="593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39" name="Google Shape;5939;p70"/>
              <p:cNvCxnSpPr>
                <a:stCxn id="593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40" name="Google Shape;5940;p70"/>
              <p:cNvCxnSpPr>
                <a:stCxn id="593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941" name="Google Shape;5941;p70"/>
            <p:cNvGrpSpPr/>
            <p:nvPr/>
          </p:nvGrpSpPr>
          <p:grpSpPr>
            <a:xfrm>
              <a:off x="2675275" y="3930557"/>
              <a:ext cx="1003306" cy="451719"/>
              <a:chOff x="2675275" y="4174282"/>
              <a:chExt cx="1003306" cy="451719"/>
            </a:xfrm>
          </p:grpSpPr>
          <p:sp>
            <p:nvSpPr>
              <p:cNvPr id="5942" name="Google Shape;5942;p7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5" name="Google Shape;5945;p70"/>
          <p:cNvGrpSpPr/>
          <p:nvPr/>
        </p:nvGrpSpPr>
        <p:grpSpPr>
          <a:xfrm>
            <a:off x="1669850" y="1171356"/>
            <a:ext cx="574511" cy="874709"/>
            <a:chOff x="1715404" y="1112080"/>
            <a:chExt cx="642270" cy="977984"/>
          </a:xfrm>
        </p:grpSpPr>
        <p:grpSp>
          <p:nvGrpSpPr>
            <p:cNvPr id="5946" name="Google Shape;5946;p70"/>
            <p:cNvGrpSpPr/>
            <p:nvPr/>
          </p:nvGrpSpPr>
          <p:grpSpPr>
            <a:xfrm>
              <a:off x="1715404" y="1112080"/>
              <a:ext cx="642270" cy="977984"/>
              <a:chOff x="1715404" y="1112080"/>
              <a:chExt cx="642270" cy="977984"/>
            </a:xfrm>
          </p:grpSpPr>
          <p:sp>
            <p:nvSpPr>
              <p:cNvPr id="5947" name="Google Shape;5947;p7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70"/>
            <p:cNvGrpSpPr/>
            <p:nvPr/>
          </p:nvGrpSpPr>
          <p:grpSpPr>
            <a:xfrm>
              <a:off x="1768927" y="1165603"/>
              <a:ext cx="535225" cy="851367"/>
              <a:chOff x="1768927" y="1165603"/>
              <a:chExt cx="535225" cy="851367"/>
            </a:xfrm>
          </p:grpSpPr>
          <p:sp>
            <p:nvSpPr>
              <p:cNvPr id="5950" name="Google Shape;5950;p7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70"/>
            <p:cNvGrpSpPr/>
            <p:nvPr/>
          </p:nvGrpSpPr>
          <p:grpSpPr>
            <a:xfrm>
              <a:off x="1822449" y="1219125"/>
              <a:ext cx="428180" cy="718859"/>
              <a:chOff x="1822449" y="1219125"/>
              <a:chExt cx="428180" cy="718859"/>
            </a:xfrm>
          </p:grpSpPr>
          <p:sp>
            <p:nvSpPr>
              <p:cNvPr id="5953" name="Google Shape;5953;p7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70"/>
            <p:cNvGrpSpPr/>
            <p:nvPr/>
          </p:nvGrpSpPr>
          <p:grpSpPr>
            <a:xfrm>
              <a:off x="1875972" y="1272648"/>
              <a:ext cx="321135" cy="586939"/>
              <a:chOff x="1875972" y="1272648"/>
              <a:chExt cx="321135" cy="586939"/>
            </a:xfrm>
          </p:grpSpPr>
          <p:sp>
            <p:nvSpPr>
              <p:cNvPr id="5956" name="Google Shape;5956;p7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8" name="Google Shape;5958;p70"/>
          <p:cNvGrpSpPr/>
          <p:nvPr/>
        </p:nvGrpSpPr>
        <p:grpSpPr>
          <a:xfrm>
            <a:off x="7777011" y="3728078"/>
            <a:ext cx="293855" cy="644170"/>
            <a:chOff x="241025" y="3151575"/>
            <a:chExt cx="293855" cy="644170"/>
          </a:xfrm>
        </p:grpSpPr>
        <p:sp>
          <p:nvSpPr>
            <p:cNvPr id="5959" name="Google Shape;5959;p7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70"/>
          <p:cNvGrpSpPr/>
          <p:nvPr/>
        </p:nvGrpSpPr>
        <p:grpSpPr>
          <a:xfrm>
            <a:off x="724994" y="2928078"/>
            <a:ext cx="1779649" cy="591620"/>
            <a:chOff x="246070" y="1983375"/>
            <a:chExt cx="1855347" cy="616849"/>
          </a:xfrm>
        </p:grpSpPr>
        <p:sp>
          <p:nvSpPr>
            <p:cNvPr id="5962" name="Google Shape;5962;p7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70"/>
          <p:cNvGrpSpPr/>
          <p:nvPr/>
        </p:nvGrpSpPr>
        <p:grpSpPr>
          <a:xfrm>
            <a:off x="2335861" y="1171356"/>
            <a:ext cx="711055" cy="745993"/>
            <a:chOff x="2496269" y="1171698"/>
            <a:chExt cx="761953" cy="799392"/>
          </a:xfrm>
        </p:grpSpPr>
        <p:grpSp>
          <p:nvGrpSpPr>
            <p:cNvPr id="5972" name="Google Shape;5972;p70"/>
            <p:cNvGrpSpPr/>
            <p:nvPr/>
          </p:nvGrpSpPr>
          <p:grpSpPr>
            <a:xfrm>
              <a:off x="2496269" y="1171698"/>
              <a:ext cx="761953" cy="723022"/>
              <a:chOff x="2496269" y="1171698"/>
              <a:chExt cx="761953" cy="723022"/>
            </a:xfrm>
          </p:grpSpPr>
          <p:sp>
            <p:nvSpPr>
              <p:cNvPr id="5973" name="Google Shape;5973;p7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5" name="Google Shape;5975;p70"/>
              <p:cNvGrpSpPr/>
              <p:nvPr/>
            </p:nvGrpSpPr>
            <p:grpSpPr>
              <a:xfrm>
                <a:off x="2496269" y="1171698"/>
                <a:ext cx="761953" cy="723022"/>
                <a:chOff x="2496269" y="1120652"/>
                <a:chExt cx="761953" cy="723022"/>
              </a:xfrm>
            </p:grpSpPr>
            <p:grpSp>
              <p:nvGrpSpPr>
                <p:cNvPr id="5976" name="Google Shape;5976;p70"/>
                <p:cNvGrpSpPr/>
                <p:nvPr/>
              </p:nvGrpSpPr>
              <p:grpSpPr>
                <a:xfrm>
                  <a:off x="2496269" y="1120652"/>
                  <a:ext cx="761953" cy="723022"/>
                  <a:chOff x="2496269" y="1120652"/>
                  <a:chExt cx="761953" cy="723022"/>
                </a:xfrm>
              </p:grpSpPr>
              <p:grpSp>
                <p:nvGrpSpPr>
                  <p:cNvPr id="5977" name="Google Shape;5977;p70"/>
                  <p:cNvGrpSpPr/>
                  <p:nvPr/>
                </p:nvGrpSpPr>
                <p:grpSpPr>
                  <a:xfrm>
                    <a:off x="2496269" y="1304589"/>
                    <a:ext cx="407089" cy="305057"/>
                    <a:chOff x="2496269" y="1304589"/>
                    <a:chExt cx="407089" cy="305057"/>
                  </a:xfrm>
                </p:grpSpPr>
                <p:sp>
                  <p:nvSpPr>
                    <p:cNvPr id="5978" name="Google Shape;5978;p7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70"/>
                  <p:cNvGrpSpPr/>
                  <p:nvPr/>
                </p:nvGrpSpPr>
                <p:grpSpPr>
                  <a:xfrm>
                    <a:off x="2586468" y="1493376"/>
                    <a:ext cx="358850" cy="349656"/>
                    <a:chOff x="2586468" y="1493376"/>
                    <a:chExt cx="358850" cy="349656"/>
                  </a:xfrm>
                </p:grpSpPr>
                <p:sp>
                  <p:nvSpPr>
                    <p:cNvPr id="5981" name="Google Shape;5981;p7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70"/>
                  <p:cNvGrpSpPr/>
                  <p:nvPr/>
                </p:nvGrpSpPr>
                <p:grpSpPr>
                  <a:xfrm>
                    <a:off x="2807939" y="1494024"/>
                    <a:ext cx="358857" cy="349650"/>
                    <a:chOff x="2807939" y="1494024"/>
                    <a:chExt cx="358857" cy="349650"/>
                  </a:xfrm>
                </p:grpSpPr>
                <p:sp>
                  <p:nvSpPr>
                    <p:cNvPr id="5984" name="Google Shape;5984;p7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70"/>
                  <p:cNvGrpSpPr/>
                  <p:nvPr/>
                </p:nvGrpSpPr>
                <p:grpSpPr>
                  <a:xfrm>
                    <a:off x="2851133" y="1305635"/>
                    <a:ext cx="407089" cy="305057"/>
                    <a:chOff x="2851133" y="1305635"/>
                    <a:chExt cx="407089" cy="305057"/>
                  </a:xfrm>
                </p:grpSpPr>
                <p:sp>
                  <p:nvSpPr>
                    <p:cNvPr id="5987" name="Google Shape;5987;p7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70"/>
                  <p:cNvGrpSpPr/>
                  <p:nvPr/>
                </p:nvGrpSpPr>
                <p:grpSpPr>
                  <a:xfrm>
                    <a:off x="2727495" y="1120652"/>
                    <a:ext cx="300271" cy="396358"/>
                    <a:chOff x="2727495" y="1120652"/>
                    <a:chExt cx="300271" cy="396358"/>
                  </a:xfrm>
                </p:grpSpPr>
                <p:sp>
                  <p:nvSpPr>
                    <p:cNvPr id="5990" name="Google Shape;5990;p7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92" name="Google Shape;5992;p70"/>
                <p:cNvGrpSpPr/>
                <p:nvPr/>
              </p:nvGrpSpPr>
              <p:grpSpPr>
                <a:xfrm>
                  <a:off x="2722305" y="1350460"/>
                  <a:ext cx="308357" cy="308344"/>
                  <a:chOff x="2722305" y="1350460"/>
                  <a:chExt cx="308357" cy="308344"/>
                </a:xfrm>
              </p:grpSpPr>
              <p:sp>
                <p:nvSpPr>
                  <p:cNvPr id="5993" name="Google Shape;5993;p7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4" name="Google Shape;5994;p70"/>
                  <p:cNvGrpSpPr/>
                  <p:nvPr/>
                </p:nvGrpSpPr>
                <p:grpSpPr>
                  <a:xfrm>
                    <a:off x="2725064" y="1364529"/>
                    <a:ext cx="297954" cy="280182"/>
                    <a:chOff x="2725064" y="1364529"/>
                    <a:chExt cx="297954" cy="280182"/>
                  </a:xfrm>
                </p:grpSpPr>
                <p:sp>
                  <p:nvSpPr>
                    <p:cNvPr id="5995" name="Google Shape;5995;p7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000" name="Google Shape;6000;p7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70"/>
          <p:cNvGrpSpPr/>
          <p:nvPr/>
        </p:nvGrpSpPr>
        <p:grpSpPr>
          <a:xfrm>
            <a:off x="3924561" y="2927462"/>
            <a:ext cx="1569144" cy="591015"/>
            <a:chOff x="3820100" y="3023049"/>
            <a:chExt cx="1303926" cy="491162"/>
          </a:xfrm>
        </p:grpSpPr>
        <p:grpSp>
          <p:nvGrpSpPr>
            <p:cNvPr id="6006" name="Google Shape;6006;p70"/>
            <p:cNvGrpSpPr/>
            <p:nvPr/>
          </p:nvGrpSpPr>
          <p:grpSpPr>
            <a:xfrm>
              <a:off x="3820100" y="3023072"/>
              <a:ext cx="1303926" cy="491139"/>
              <a:chOff x="3820100" y="3023072"/>
              <a:chExt cx="1303926" cy="491139"/>
            </a:xfrm>
          </p:grpSpPr>
          <p:sp>
            <p:nvSpPr>
              <p:cNvPr id="6007" name="Google Shape;6007;p7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70"/>
            <p:cNvGrpSpPr/>
            <p:nvPr/>
          </p:nvGrpSpPr>
          <p:grpSpPr>
            <a:xfrm>
              <a:off x="4132439" y="3023645"/>
              <a:ext cx="393633" cy="177096"/>
              <a:chOff x="4132439" y="3023645"/>
              <a:chExt cx="393633" cy="177096"/>
            </a:xfrm>
          </p:grpSpPr>
          <p:sp>
            <p:nvSpPr>
              <p:cNvPr id="6010" name="Google Shape;6010;p7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70"/>
            <p:cNvGrpSpPr/>
            <p:nvPr/>
          </p:nvGrpSpPr>
          <p:grpSpPr>
            <a:xfrm>
              <a:off x="3921811" y="3023049"/>
              <a:ext cx="1002397" cy="388943"/>
              <a:chOff x="3921811" y="3023049"/>
              <a:chExt cx="1002397" cy="388943"/>
            </a:xfrm>
          </p:grpSpPr>
          <p:sp>
            <p:nvSpPr>
              <p:cNvPr id="6013" name="Google Shape;6013;p7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70"/>
            <p:cNvGrpSpPr/>
            <p:nvPr/>
          </p:nvGrpSpPr>
          <p:grpSpPr>
            <a:xfrm>
              <a:off x="4023645" y="3023049"/>
              <a:ext cx="683032" cy="286722"/>
              <a:chOff x="4023645" y="3023049"/>
              <a:chExt cx="683032" cy="286722"/>
            </a:xfrm>
          </p:grpSpPr>
          <p:sp>
            <p:nvSpPr>
              <p:cNvPr id="6016" name="Google Shape;6016;p7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8" name="Google Shape;6018;p70"/>
          <p:cNvGrpSpPr/>
          <p:nvPr/>
        </p:nvGrpSpPr>
        <p:grpSpPr>
          <a:xfrm>
            <a:off x="1556683" y="2054307"/>
            <a:ext cx="713522" cy="688025"/>
            <a:chOff x="1706078" y="2092648"/>
            <a:chExt cx="660913" cy="637296"/>
          </a:xfrm>
        </p:grpSpPr>
        <p:sp>
          <p:nvSpPr>
            <p:cNvPr id="6019" name="Google Shape;6019;p7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0" name="Google Shape;6020;p70"/>
            <p:cNvGrpSpPr/>
            <p:nvPr/>
          </p:nvGrpSpPr>
          <p:grpSpPr>
            <a:xfrm>
              <a:off x="1706078" y="2092648"/>
              <a:ext cx="660913" cy="575241"/>
              <a:chOff x="1706078" y="2092648"/>
              <a:chExt cx="660913" cy="575241"/>
            </a:xfrm>
          </p:grpSpPr>
          <p:sp>
            <p:nvSpPr>
              <p:cNvPr id="6021" name="Google Shape;6021;p7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4" name="Google Shape;6024;p70"/>
          <p:cNvGrpSpPr/>
          <p:nvPr/>
        </p:nvGrpSpPr>
        <p:grpSpPr>
          <a:xfrm>
            <a:off x="6318542" y="1171856"/>
            <a:ext cx="1317459" cy="684168"/>
            <a:chOff x="238125" y="999450"/>
            <a:chExt cx="7140700" cy="3708225"/>
          </a:xfrm>
        </p:grpSpPr>
        <p:sp>
          <p:nvSpPr>
            <p:cNvPr id="6025" name="Google Shape;6025;p7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6"/>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REALISED PROOF OF CONCEPT</a:t>
            </a:r>
            <a:endParaRPr>
              <a:solidFill>
                <a:srgbClr val="FFFFFF"/>
              </a:solidFill>
            </a:endParaRPr>
          </a:p>
        </p:txBody>
      </p:sp>
      <p:cxnSp>
        <p:nvCxnSpPr>
          <p:cNvPr id="360" name="Google Shape;360;p26"/>
          <p:cNvCxnSpPr/>
          <p:nvPr/>
        </p:nvCxnSpPr>
        <p:spPr>
          <a:xfrm>
            <a:off x="5882725" y="1195336"/>
            <a:ext cx="3340500" cy="0"/>
          </a:xfrm>
          <a:prstGeom prst="straightConnector1">
            <a:avLst/>
          </a:prstGeom>
          <a:noFill/>
          <a:ln cap="flat" cmpd="sng" w="9525">
            <a:solidFill>
              <a:schemeClr val="accent1"/>
            </a:solidFill>
            <a:prstDash val="solid"/>
            <a:round/>
            <a:headEnd len="med" w="med" type="none"/>
            <a:tailEnd len="med" w="med" type="none"/>
          </a:ln>
        </p:spPr>
      </p:cxnSp>
      <p:sp>
        <p:nvSpPr>
          <p:cNvPr id="361" name="Google Shape;361;p26"/>
          <p:cNvSpPr/>
          <p:nvPr/>
        </p:nvSpPr>
        <p:spPr>
          <a:xfrm>
            <a:off x="2634654" y="3249946"/>
            <a:ext cx="621066" cy="619705"/>
          </a:xfrm>
          <a:custGeom>
            <a:rect b="b" l="l" r="r" t="t"/>
            <a:pathLst>
              <a:path extrusionOk="0" h="41438" w="41529">
                <a:moveTo>
                  <a:pt x="3025" y="1"/>
                </a:moveTo>
                <a:lnTo>
                  <a:pt x="0" y="41438"/>
                </a:lnTo>
                <a:lnTo>
                  <a:pt x="41529" y="41438"/>
                </a:lnTo>
                <a:lnTo>
                  <a:pt x="38504" y="1"/>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2492071" y="3754486"/>
            <a:ext cx="906228" cy="115168"/>
          </a:xfrm>
          <a:custGeom>
            <a:rect b="b" l="l" r="r" t="t"/>
            <a:pathLst>
              <a:path extrusionOk="0" h="7701" w="60597">
                <a:moveTo>
                  <a:pt x="0" y="0"/>
                </a:moveTo>
                <a:lnTo>
                  <a:pt x="0" y="7701"/>
                </a:lnTo>
                <a:lnTo>
                  <a:pt x="60597" y="7701"/>
                </a:lnTo>
                <a:lnTo>
                  <a:pt x="60597" y="0"/>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1402108" y="1357975"/>
            <a:ext cx="3086129" cy="2093521"/>
          </a:xfrm>
          <a:custGeom>
            <a:rect b="b" l="l" r="r" t="t"/>
            <a:pathLst>
              <a:path extrusionOk="0" h="139988" w="206361">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1483001" y="1440228"/>
            <a:ext cx="2924346" cy="1643839"/>
          </a:xfrm>
          <a:custGeom>
            <a:rect b="b" l="l" r="r" t="t"/>
            <a:pathLst>
              <a:path extrusionOk="0" h="109919" w="195543">
                <a:moveTo>
                  <a:pt x="0" y="0"/>
                </a:moveTo>
                <a:lnTo>
                  <a:pt x="0" y="109918"/>
                </a:lnTo>
                <a:lnTo>
                  <a:pt x="195543" y="10991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1402108" y="3173181"/>
            <a:ext cx="3086129" cy="278328"/>
          </a:xfrm>
          <a:custGeom>
            <a:rect b="b" l="l" r="r" t="t"/>
            <a:pathLst>
              <a:path extrusionOk="0" h="18611" w="206361">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a:off x="1483001" y="1440228"/>
            <a:ext cx="2924346" cy="120657"/>
          </a:xfrm>
          <a:custGeom>
            <a:rect b="b" l="l" r="r" t="t"/>
            <a:pathLst>
              <a:path extrusionOk="0" h="8068" w="195543">
                <a:moveTo>
                  <a:pt x="0" y="0"/>
                </a:moveTo>
                <a:lnTo>
                  <a:pt x="0" y="8068"/>
                </a:lnTo>
                <a:lnTo>
                  <a:pt x="195543" y="806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1483001" y="1560871"/>
            <a:ext cx="2924346" cy="119296"/>
          </a:xfrm>
          <a:custGeom>
            <a:rect b="b" l="l" r="r" t="t"/>
            <a:pathLst>
              <a:path extrusionOk="0" h="7977" w="195543">
                <a:moveTo>
                  <a:pt x="0" y="1"/>
                </a:moveTo>
                <a:lnTo>
                  <a:pt x="0" y="7977"/>
                </a:lnTo>
                <a:lnTo>
                  <a:pt x="195543" y="7977"/>
                </a:lnTo>
                <a:lnTo>
                  <a:pt x="195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3858959" y="1560871"/>
            <a:ext cx="548415" cy="119296"/>
          </a:xfrm>
          <a:custGeom>
            <a:rect b="b" l="l" r="r" t="t"/>
            <a:pathLst>
              <a:path extrusionOk="0" h="7977" w="36671">
                <a:moveTo>
                  <a:pt x="1" y="1"/>
                </a:moveTo>
                <a:lnTo>
                  <a:pt x="1" y="7977"/>
                </a:lnTo>
                <a:lnTo>
                  <a:pt x="36671" y="7977"/>
                </a:lnTo>
                <a:lnTo>
                  <a:pt x="366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3453135" y="1560871"/>
            <a:ext cx="407210" cy="119296"/>
          </a:xfrm>
          <a:custGeom>
            <a:rect b="b" l="l" r="r" t="t"/>
            <a:pathLst>
              <a:path extrusionOk="0" h="7977" w="27229">
                <a:moveTo>
                  <a:pt x="1" y="1"/>
                </a:moveTo>
                <a:lnTo>
                  <a:pt x="1" y="7977"/>
                </a:lnTo>
                <a:lnTo>
                  <a:pt x="27228" y="7977"/>
                </a:lnTo>
                <a:lnTo>
                  <a:pt x="27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3056913" y="1784345"/>
            <a:ext cx="1257222" cy="316717"/>
          </a:xfrm>
          <a:custGeom>
            <a:rect b="b" l="l" r="r" t="t"/>
            <a:pathLst>
              <a:path extrusionOk="0" h="21178" w="84067">
                <a:moveTo>
                  <a:pt x="1" y="1"/>
                </a:moveTo>
                <a:lnTo>
                  <a:pt x="1" y="21178"/>
                </a:lnTo>
                <a:lnTo>
                  <a:pt x="84067" y="21178"/>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3056913" y="2190167"/>
            <a:ext cx="963835" cy="67193"/>
          </a:xfrm>
          <a:custGeom>
            <a:rect b="b" l="l" r="r" t="t"/>
            <a:pathLst>
              <a:path extrusionOk="0" h="4493" w="64449">
                <a:moveTo>
                  <a:pt x="1" y="0"/>
                </a:moveTo>
                <a:lnTo>
                  <a:pt x="1" y="4493"/>
                </a:lnTo>
                <a:lnTo>
                  <a:pt x="64448" y="4493"/>
                </a:lnTo>
                <a:lnTo>
                  <a:pt x="64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3056913" y="2336861"/>
            <a:ext cx="1257222" cy="67193"/>
          </a:xfrm>
          <a:custGeom>
            <a:rect b="b" l="l" r="r" t="t"/>
            <a:pathLst>
              <a:path extrusionOk="0" h="4493"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p:nvPr/>
        </p:nvSpPr>
        <p:spPr>
          <a:xfrm>
            <a:off x="3056913" y="2483556"/>
            <a:ext cx="1257222" cy="67193"/>
          </a:xfrm>
          <a:custGeom>
            <a:rect b="b" l="l" r="r" t="t"/>
            <a:pathLst>
              <a:path extrusionOk="0" h="4493" w="84067">
                <a:moveTo>
                  <a:pt x="1" y="1"/>
                </a:moveTo>
                <a:lnTo>
                  <a:pt x="1" y="4493"/>
                </a:lnTo>
                <a:lnTo>
                  <a:pt x="84067" y="4493"/>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6"/>
          <p:cNvSpPr/>
          <p:nvPr/>
        </p:nvSpPr>
        <p:spPr>
          <a:xfrm>
            <a:off x="3056913" y="2630251"/>
            <a:ext cx="1257222" cy="67208"/>
          </a:xfrm>
          <a:custGeom>
            <a:rect b="b" l="l" r="r" t="t"/>
            <a:pathLst>
              <a:path extrusionOk="0" h="4494"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a:off x="3056913" y="2776960"/>
            <a:ext cx="699236" cy="67193"/>
          </a:xfrm>
          <a:custGeom>
            <a:rect b="b" l="l" r="r" t="t"/>
            <a:pathLst>
              <a:path extrusionOk="0" h="4493" w="46756">
                <a:moveTo>
                  <a:pt x="1" y="0"/>
                </a:moveTo>
                <a:lnTo>
                  <a:pt x="1" y="4492"/>
                </a:lnTo>
                <a:lnTo>
                  <a:pt x="46755" y="4492"/>
                </a:lnTo>
                <a:lnTo>
                  <a:pt x="467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a:off x="3839771" y="2785186"/>
            <a:ext cx="124770" cy="117920"/>
          </a:xfrm>
          <a:custGeom>
            <a:rect b="b" l="l" r="r" t="t"/>
            <a:pathLst>
              <a:path extrusionOk="0" h="7885" w="8343">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p:nvPr/>
        </p:nvSpPr>
        <p:spPr>
          <a:xfrm>
            <a:off x="4002917" y="2785186"/>
            <a:ext cx="123409" cy="117920"/>
          </a:xfrm>
          <a:custGeom>
            <a:rect b="b" l="l" r="r" t="t"/>
            <a:pathLst>
              <a:path extrusionOk="0" h="7885" w="8252">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a:off x="4166063" y="2785186"/>
            <a:ext cx="123409" cy="117920"/>
          </a:xfrm>
          <a:custGeom>
            <a:rect b="b" l="l" r="r" t="t"/>
            <a:pathLst>
              <a:path extrusionOk="0" h="7885" w="8252">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a:off x="3960415" y="1473129"/>
            <a:ext cx="65817" cy="55498"/>
          </a:xfrm>
          <a:custGeom>
            <a:rect b="b" l="l" r="r" t="t"/>
            <a:pathLst>
              <a:path extrusionOk="0" h="3711" w="4401">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6"/>
          <p:cNvSpPr/>
          <p:nvPr/>
        </p:nvSpPr>
        <p:spPr>
          <a:xfrm>
            <a:off x="4082434" y="1473129"/>
            <a:ext cx="64456" cy="55498"/>
          </a:xfrm>
          <a:custGeom>
            <a:rect b="b" l="l" r="r" t="t"/>
            <a:pathLst>
              <a:path extrusionOk="0" h="3711" w="431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6"/>
          <p:cNvSpPr/>
          <p:nvPr/>
        </p:nvSpPr>
        <p:spPr>
          <a:xfrm>
            <a:off x="4204453" y="1473129"/>
            <a:ext cx="64456" cy="55498"/>
          </a:xfrm>
          <a:custGeom>
            <a:rect b="b" l="l" r="r" t="t"/>
            <a:pathLst>
              <a:path extrusionOk="0" h="3711" w="431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6"/>
          <p:cNvSpPr/>
          <p:nvPr/>
        </p:nvSpPr>
        <p:spPr>
          <a:xfrm>
            <a:off x="1578968" y="1784345"/>
            <a:ext cx="471636" cy="473012"/>
          </a:xfrm>
          <a:custGeom>
            <a:rect b="b" l="l" r="r" t="t"/>
            <a:pathLst>
              <a:path extrusionOk="0" h="31629" w="31537">
                <a:moveTo>
                  <a:pt x="1" y="1"/>
                </a:moveTo>
                <a:lnTo>
                  <a:pt x="1" y="31629"/>
                </a:lnTo>
                <a:lnTo>
                  <a:pt x="31537" y="31629"/>
                </a:lnTo>
                <a:lnTo>
                  <a:pt x="315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a:off x="1578968" y="2347839"/>
            <a:ext cx="471636" cy="135732"/>
          </a:xfrm>
          <a:custGeom>
            <a:rect b="b" l="l" r="r" t="t"/>
            <a:pathLst>
              <a:path extrusionOk="0" h="9076" w="31537">
                <a:moveTo>
                  <a:pt x="1" y="0"/>
                </a:moveTo>
                <a:lnTo>
                  <a:pt x="1" y="9076"/>
                </a:lnTo>
                <a:lnTo>
                  <a:pt x="31537" y="9076"/>
                </a:lnTo>
                <a:lnTo>
                  <a:pt x="3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
          <p:cNvSpPr/>
          <p:nvPr/>
        </p:nvSpPr>
        <p:spPr>
          <a:xfrm>
            <a:off x="1578968" y="2550735"/>
            <a:ext cx="471636" cy="50742"/>
          </a:xfrm>
          <a:custGeom>
            <a:rect b="b" l="l" r="r" t="t"/>
            <a:pathLst>
              <a:path extrusionOk="0" h="3393" w="31537">
                <a:moveTo>
                  <a:pt x="1" y="1"/>
                </a:moveTo>
                <a:lnTo>
                  <a:pt x="1" y="3393"/>
                </a:lnTo>
                <a:lnTo>
                  <a:pt x="31537" y="3393"/>
                </a:lnTo>
                <a:lnTo>
                  <a:pt x="3153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
          <p:cNvSpPr/>
          <p:nvPr/>
        </p:nvSpPr>
        <p:spPr>
          <a:xfrm>
            <a:off x="1578968" y="2663167"/>
            <a:ext cx="471636" cy="50742"/>
          </a:xfrm>
          <a:custGeom>
            <a:rect b="b" l="l" r="r" t="t"/>
            <a:pathLst>
              <a:path extrusionOk="0" h="3393" w="31537">
                <a:moveTo>
                  <a:pt x="1" y="0"/>
                </a:moveTo>
                <a:lnTo>
                  <a:pt x="1" y="3392"/>
                </a:lnTo>
                <a:lnTo>
                  <a:pt x="31537" y="3392"/>
                </a:lnTo>
                <a:lnTo>
                  <a:pt x="31537"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a:off x="1578968" y="2776960"/>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a:off x="1578968" y="2889378"/>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2179478" y="1784345"/>
            <a:ext cx="765023" cy="473012"/>
          </a:xfrm>
          <a:custGeom>
            <a:rect b="b" l="l" r="r" t="t"/>
            <a:pathLst>
              <a:path extrusionOk="0" h="31629" w="51155">
                <a:moveTo>
                  <a:pt x="0" y="1"/>
                </a:moveTo>
                <a:lnTo>
                  <a:pt x="0" y="31629"/>
                </a:lnTo>
                <a:lnTo>
                  <a:pt x="51155" y="31629"/>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6"/>
          <p:cNvSpPr/>
          <p:nvPr/>
        </p:nvSpPr>
        <p:spPr>
          <a:xfrm>
            <a:off x="2179478" y="2347839"/>
            <a:ext cx="765023" cy="135732"/>
          </a:xfrm>
          <a:custGeom>
            <a:rect b="b" l="l" r="r" t="t"/>
            <a:pathLst>
              <a:path extrusionOk="0" h="9076" w="51155">
                <a:moveTo>
                  <a:pt x="0" y="0"/>
                </a:moveTo>
                <a:lnTo>
                  <a:pt x="0" y="9076"/>
                </a:lnTo>
                <a:lnTo>
                  <a:pt x="51155" y="9076"/>
                </a:lnTo>
                <a:lnTo>
                  <a:pt x="511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6"/>
          <p:cNvSpPr/>
          <p:nvPr/>
        </p:nvSpPr>
        <p:spPr>
          <a:xfrm>
            <a:off x="2179478" y="2550735"/>
            <a:ext cx="765023" cy="50742"/>
          </a:xfrm>
          <a:custGeom>
            <a:rect b="b" l="l" r="r" t="t"/>
            <a:pathLst>
              <a:path extrusionOk="0" h="3393" w="51155">
                <a:moveTo>
                  <a:pt x="0" y="1"/>
                </a:moveTo>
                <a:lnTo>
                  <a:pt x="0" y="3393"/>
                </a:lnTo>
                <a:lnTo>
                  <a:pt x="51155" y="3393"/>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6"/>
          <p:cNvSpPr/>
          <p:nvPr/>
        </p:nvSpPr>
        <p:spPr>
          <a:xfrm>
            <a:off x="2179478" y="2663167"/>
            <a:ext cx="765023" cy="50742"/>
          </a:xfrm>
          <a:custGeom>
            <a:rect b="b" l="l" r="r" t="t"/>
            <a:pathLst>
              <a:path extrusionOk="0" h="3393" w="51155">
                <a:moveTo>
                  <a:pt x="0" y="0"/>
                </a:moveTo>
                <a:lnTo>
                  <a:pt x="0" y="3392"/>
                </a:lnTo>
                <a:lnTo>
                  <a:pt x="51155" y="3392"/>
                </a:lnTo>
                <a:lnTo>
                  <a:pt x="5115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6"/>
          <p:cNvSpPr/>
          <p:nvPr/>
        </p:nvSpPr>
        <p:spPr>
          <a:xfrm>
            <a:off x="2179478" y="2776960"/>
            <a:ext cx="765023" cy="50742"/>
          </a:xfrm>
          <a:custGeom>
            <a:rect b="b" l="l" r="r" t="t"/>
            <a:pathLst>
              <a:path extrusionOk="0" h="3393" w="51155">
                <a:moveTo>
                  <a:pt x="0" y="0"/>
                </a:moveTo>
                <a:lnTo>
                  <a:pt x="0" y="3392"/>
                </a:lnTo>
                <a:lnTo>
                  <a:pt x="51155" y="3392"/>
                </a:lnTo>
                <a:lnTo>
                  <a:pt x="51155"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6"/>
          <p:cNvSpPr/>
          <p:nvPr/>
        </p:nvSpPr>
        <p:spPr>
          <a:xfrm>
            <a:off x="2179478" y="2889378"/>
            <a:ext cx="471636" cy="50742"/>
          </a:xfrm>
          <a:custGeom>
            <a:rect b="b" l="l" r="r" t="t"/>
            <a:pathLst>
              <a:path extrusionOk="0" h="3393" w="31537">
                <a:moveTo>
                  <a:pt x="0" y="0"/>
                </a:moveTo>
                <a:lnTo>
                  <a:pt x="0" y="3392"/>
                </a:lnTo>
                <a:lnTo>
                  <a:pt x="31536" y="3392"/>
                </a:lnTo>
                <a:lnTo>
                  <a:pt x="31536"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6"/>
          <p:cNvSpPr/>
          <p:nvPr/>
        </p:nvSpPr>
        <p:spPr>
          <a:xfrm>
            <a:off x="975721" y="2775585"/>
            <a:ext cx="2085295" cy="1140678"/>
          </a:xfrm>
          <a:custGeom>
            <a:rect b="b" l="l" r="r" t="t"/>
            <a:pathLst>
              <a:path extrusionOk="0" h="76274" w="139438">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6"/>
          <p:cNvSpPr/>
          <p:nvPr/>
        </p:nvSpPr>
        <p:spPr>
          <a:xfrm>
            <a:off x="1030562" y="2839951"/>
            <a:ext cx="1975630" cy="1076311"/>
          </a:xfrm>
          <a:custGeom>
            <a:rect b="b" l="l" r="r" t="t"/>
            <a:pathLst>
              <a:path extrusionOk="0" h="71970" w="132105">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
          <p:cNvSpPr/>
          <p:nvPr/>
        </p:nvSpPr>
        <p:spPr>
          <a:xfrm>
            <a:off x="781050" y="3916256"/>
            <a:ext cx="2474649" cy="174136"/>
          </a:xfrm>
          <a:custGeom>
            <a:rect b="b" l="l" r="r" t="t"/>
            <a:pathLst>
              <a:path extrusionOk="0" h="11644" w="165473">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6"/>
          <p:cNvSpPr/>
          <p:nvPr/>
        </p:nvSpPr>
        <p:spPr>
          <a:xfrm>
            <a:off x="1786000" y="3892945"/>
            <a:ext cx="464786" cy="79524"/>
          </a:xfrm>
          <a:custGeom>
            <a:rect b="b" l="l" r="r" t="t"/>
            <a:pathLst>
              <a:path extrusionOk="0" h="3760" w="31079">
                <a:moveTo>
                  <a:pt x="1" y="1"/>
                </a:moveTo>
                <a:lnTo>
                  <a:pt x="1" y="3759"/>
                </a:lnTo>
                <a:lnTo>
                  <a:pt x="31078" y="3759"/>
                </a:lnTo>
                <a:lnTo>
                  <a:pt x="3107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6"/>
          <p:cNvSpPr/>
          <p:nvPr/>
        </p:nvSpPr>
        <p:spPr>
          <a:xfrm>
            <a:off x="781050" y="3916256"/>
            <a:ext cx="2474649" cy="174136"/>
          </a:xfrm>
          <a:custGeom>
            <a:rect b="b" l="l" r="r" t="t"/>
            <a:pathLst>
              <a:path extrusionOk="0" h="11644" w="165473">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6"/>
          <p:cNvSpPr/>
          <p:nvPr/>
        </p:nvSpPr>
        <p:spPr>
          <a:xfrm>
            <a:off x="1030562" y="2839951"/>
            <a:ext cx="1975630" cy="80966"/>
          </a:xfrm>
          <a:custGeom>
            <a:rect b="b" l="l" r="r" t="t"/>
            <a:pathLst>
              <a:path extrusionOk="0" h="5414" w="132105">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a:off x="1030562" y="2920903"/>
            <a:ext cx="1975630" cy="80907"/>
          </a:xfrm>
          <a:custGeom>
            <a:rect b="b" l="l" r="r" t="t"/>
            <a:pathLst>
              <a:path extrusionOk="0" h="5410" w="132105">
                <a:moveTo>
                  <a:pt x="1" y="1"/>
                </a:moveTo>
                <a:lnTo>
                  <a:pt x="1" y="5410"/>
                </a:lnTo>
                <a:lnTo>
                  <a:pt x="132104" y="5410"/>
                </a:lnTo>
                <a:lnTo>
                  <a:pt x="1321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a:off x="2636015" y="2920903"/>
            <a:ext cx="370196" cy="80907"/>
          </a:xfrm>
          <a:custGeom>
            <a:rect b="b" l="l" r="r" t="t"/>
            <a:pathLst>
              <a:path extrusionOk="0" h="5410" w="24754">
                <a:moveTo>
                  <a:pt x="1" y="1"/>
                </a:moveTo>
                <a:lnTo>
                  <a:pt x="1" y="5410"/>
                </a:lnTo>
                <a:lnTo>
                  <a:pt x="24753" y="5410"/>
                </a:lnTo>
                <a:lnTo>
                  <a:pt x="247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2360451" y="2920903"/>
            <a:ext cx="275576" cy="80907"/>
          </a:xfrm>
          <a:custGeom>
            <a:rect b="b" l="l" r="r" t="t"/>
            <a:pathLst>
              <a:path extrusionOk="0" h="5410" w="18427">
                <a:moveTo>
                  <a:pt x="0" y="1"/>
                </a:moveTo>
                <a:lnTo>
                  <a:pt x="0" y="5410"/>
                </a:lnTo>
                <a:lnTo>
                  <a:pt x="18427" y="5410"/>
                </a:lnTo>
                <a:lnTo>
                  <a:pt x="184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2093097" y="3071726"/>
            <a:ext cx="850027" cy="213886"/>
          </a:xfrm>
          <a:custGeom>
            <a:rect b="b" l="l" r="r" t="t"/>
            <a:pathLst>
              <a:path extrusionOk="0" h="14302" w="56839">
                <a:moveTo>
                  <a:pt x="1" y="0"/>
                </a:moveTo>
                <a:lnTo>
                  <a:pt x="1" y="14301"/>
                </a:lnTo>
                <a:lnTo>
                  <a:pt x="56839" y="14301"/>
                </a:lnTo>
                <a:lnTo>
                  <a:pt x="568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6"/>
          <p:cNvSpPr/>
          <p:nvPr/>
        </p:nvSpPr>
        <p:spPr>
          <a:xfrm>
            <a:off x="2093097" y="3345928"/>
            <a:ext cx="651245" cy="45254"/>
          </a:xfrm>
          <a:custGeom>
            <a:rect b="b" l="l" r="r" t="t"/>
            <a:pathLst>
              <a:path extrusionOk="0" h="3026" w="43547">
                <a:moveTo>
                  <a:pt x="1" y="0"/>
                </a:moveTo>
                <a:lnTo>
                  <a:pt x="1" y="3025"/>
                </a:lnTo>
                <a:lnTo>
                  <a:pt x="43546" y="3025"/>
                </a:lnTo>
                <a:lnTo>
                  <a:pt x="435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p:nvPr/>
        </p:nvSpPr>
        <p:spPr>
          <a:xfrm>
            <a:off x="2093097" y="3444631"/>
            <a:ext cx="850027" cy="45254"/>
          </a:xfrm>
          <a:custGeom>
            <a:rect b="b" l="l" r="r" t="t"/>
            <a:pathLst>
              <a:path extrusionOk="0" h="3026" w="56839">
                <a:moveTo>
                  <a:pt x="1" y="1"/>
                </a:moveTo>
                <a:lnTo>
                  <a:pt x="1" y="3026"/>
                </a:lnTo>
                <a:lnTo>
                  <a:pt x="56839" y="3026"/>
                </a:lnTo>
                <a:lnTo>
                  <a:pt x="5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6"/>
          <p:cNvSpPr/>
          <p:nvPr/>
        </p:nvSpPr>
        <p:spPr>
          <a:xfrm>
            <a:off x="2093097" y="3543350"/>
            <a:ext cx="850027" cy="46630"/>
          </a:xfrm>
          <a:custGeom>
            <a:rect b="b" l="l" r="r" t="t"/>
            <a:pathLst>
              <a:path extrusionOk="0" h="3118" w="56839">
                <a:moveTo>
                  <a:pt x="1" y="0"/>
                </a:moveTo>
                <a:lnTo>
                  <a:pt x="1" y="3117"/>
                </a:lnTo>
                <a:lnTo>
                  <a:pt x="56839" y="3117"/>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6"/>
          <p:cNvSpPr/>
          <p:nvPr/>
        </p:nvSpPr>
        <p:spPr>
          <a:xfrm>
            <a:off x="2093097" y="3643430"/>
            <a:ext cx="850027" cy="45254"/>
          </a:xfrm>
          <a:custGeom>
            <a:rect b="b" l="l" r="r" t="t"/>
            <a:pathLst>
              <a:path extrusionOk="0" h="3026" w="56839">
                <a:moveTo>
                  <a:pt x="1" y="0"/>
                </a:moveTo>
                <a:lnTo>
                  <a:pt x="1" y="3026"/>
                </a:lnTo>
                <a:lnTo>
                  <a:pt x="56839" y="3026"/>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6"/>
          <p:cNvSpPr/>
          <p:nvPr/>
        </p:nvSpPr>
        <p:spPr>
          <a:xfrm>
            <a:off x="2093097" y="3742148"/>
            <a:ext cx="473012" cy="45254"/>
          </a:xfrm>
          <a:custGeom>
            <a:rect b="b" l="l" r="r" t="t"/>
            <a:pathLst>
              <a:path extrusionOk="0" h="3026" w="31629">
                <a:moveTo>
                  <a:pt x="1" y="0"/>
                </a:moveTo>
                <a:lnTo>
                  <a:pt x="1" y="3025"/>
                </a:lnTo>
                <a:lnTo>
                  <a:pt x="31628" y="3025"/>
                </a:lnTo>
                <a:lnTo>
                  <a:pt x="316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6"/>
          <p:cNvSpPr/>
          <p:nvPr/>
        </p:nvSpPr>
        <p:spPr>
          <a:xfrm>
            <a:off x="2622316" y="3747622"/>
            <a:ext cx="83643" cy="79531"/>
          </a:xfrm>
          <a:custGeom>
            <a:rect b="b" l="l" r="r" t="t"/>
            <a:pathLst>
              <a:path extrusionOk="0" h="5318" w="5593">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6"/>
          <p:cNvSpPr/>
          <p:nvPr/>
        </p:nvSpPr>
        <p:spPr>
          <a:xfrm>
            <a:off x="2731997" y="3747622"/>
            <a:ext cx="83643" cy="79531"/>
          </a:xfrm>
          <a:custGeom>
            <a:rect b="b" l="l" r="r" t="t"/>
            <a:pathLst>
              <a:path extrusionOk="0" h="5318" w="5593">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6"/>
          <p:cNvSpPr/>
          <p:nvPr/>
        </p:nvSpPr>
        <p:spPr>
          <a:xfrm>
            <a:off x="2843039" y="3747622"/>
            <a:ext cx="83643" cy="79531"/>
          </a:xfrm>
          <a:custGeom>
            <a:rect b="b" l="l" r="r" t="t"/>
            <a:pathLst>
              <a:path extrusionOk="0" h="5318" w="5593">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6"/>
          <p:cNvSpPr/>
          <p:nvPr/>
        </p:nvSpPr>
        <p:spPr>
          <a:xfrm>
            <a:off x="2704569" y="2861950"/>
            <a:ext cx="43893" cy="37447"/>
          </a:xfrm>
          <a:custGeom>
            <a:rect b="b" l="l" r="r" t="t"/>
            <a:pathLst>
              <a:path extrusionOk="0" h="2504" w="2935">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6"/>
          <p:cNvSpPr/>
          <p:nvPr/>
        </p:nvSpPr>
        <p:spPr>
          <a:xfrm>
            <a:off x="2785462" y="2861950"/>
            <a:ext cx="45254" cy="37447"/>
          </a:xfrm>
          <a:custGeom>
            <a:rect b="b" l="l" r="r" t="t"/>
            <a:pathLst>
              <a:path extrusionOk="0" h="2504" w="3026">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6"/>
          <p:cNvSpPr/>
          <p:nvPr/>
        </p:nvSpPr>
        <p:spPr>
          <a:xfrm>
            <a:off x="2869091" y="2861950"/>
            <a:ext cx="42517" cy="37447"/>
          </a:xfrm>
          <a:custGeom>
            <a:rect b="b" l="l" r="r" t="t"/>
            <a:pathLst>
              <a:path extrusionOk="0" h="2504" w="2843">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6"/>
          <p:cNvSpPr/>
          <p:nvPr/>
        </p:nvSpPr>
        <p:spPr>
          <a:xfrm>
            <a:off x="1095004" y="3071726"/>
            <a:ext cx="319454" cy="319454"/>
          </a:xfrm>
          <a:custGeom>
            <a:rect b="b" l="l" r="r" t="t"/>
            <a:pathLst>
              <a:path extrusionOk="0" h="21361" w="21361">
                <a:moveTo>
                  <a:pt x="1" y="0"/>
                </a:moveTo>
                <a:lnTo>
                  <a:pt x="1" y="21360"/>
                </a:lnTo>
                <a:lnTo>
                  <a:pt x="21361" y="21360"/>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6"/>
          <p:cNvSpPr/>
          <p:nvPr/>
        </p:nvSpPr>
        <p:spPr>
          <a:xfrm>
            <a:off x="1095004" y="3451496"/>
            <a:ext cx="319454" cy="91869"/>
          </a:xfrm>
          <a:custGeom>
            <a:rect b="b" l="l" r="r" t="t"/>
            <a:pathLst>
              <a:path extrusionOk="0" h="6143" w="21361">
                <a:moveTo>
                  <a:pt x="1" y="0"/>
                </a:moveTo>
                <a:lnTo>
                  <a:pt x="1" y="6142"/>
                </a:lnTo>
                <a:lnTo>
                  <a:pt x="21361" y="614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6"/>
          <p:cNvSpPr/>
          <p:nvPr/>
        </p:nvSpPr>
        <p:spPr>
          <a:xfrm>
            <a:off x="1095004" y="3589965"/>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6"/>
          <p:cNvSpPr/>
          <p:nvPr/>
        </p:nvSpPr>
        <p:spPr>
          <a:xfrm>
            <a:off x="1095004" y="3665369"/>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6"/>
          <p:cNvSpPr/>
          <p:nvPr/>
        </p:nvSpPr>
        <p:spPr>
          <a:xfrm>
            <a:off x="1095004" y="3742148"/>
            <a:ext cx="319454" cy="34277"/>
          </a:xfrm>
          <a:custGeom>
            <a:rect b="b" l="l" r="r" t="t"/>
            <a:pathLst>
              <a:path extrusionOk="0" h="2292" w="21361">
                <a:moveTo>
                  <a:pt x="1" y="0"/>
                </a:moveTo>
                <a:lnTo>
                  <a:pt x="1" y="2292"/>
                </a:lnTo>
                <a:lnTo>
                  <a:pt x="21361" y="2292"/>
                </a:lnTo>
                <a:lnTo>
                  <a:pt x="21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6"/>
          <p:cNvSpPr/>
          <p:nvPr/>
        </p:nvSpPr>
        <p:spPr>
          <a:xfrm>
            <a:off x="1095004" y="3817552"/>
            <a:ext cx="319454" cy="34277"/>
          </a:xfrm>
          <a:custGeom>
            <a:rect b="b" l="l" r="r" t="t"/>
            <a:pathLst>
              <a:path extrusionOk="0" h="2292"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6"/>
          <p:cNvSpPr/>
          <p:nvPr/>
        </p:nvSpPr>
        <p:spPr>
          <a:xfrm>
            <a:off x="1500827" y="3071726"/>
            <a:ext cx="516875" cy="319454"/>
          </a:xfrm>
          <a:custGeom>
            <a:rect b="b" l="l" r="r" t="t"/>
            <a:pathLst>
              <a:path extrusionOk="0" h="21361" w="34562">
                <a:moveTo>
                  <a:pt x="0" y="0"/>
                </a:moveTo>
                <a:lnTo>
                  <a:pt x="0" y="21360"/>
                </a:lnTo>
                <a:lnTo>
                  <a:pt x="34562" y="21360"/>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6"/>
          <p:cNvSpPr/>
          <p:nvPr/>
        </p:nvSpPr>
        <p:spPr>
          <a:xfrm>
            <a:off x="1500827" y="3451496"/>
            <a:ext cx="516875" cy="91869"/>
          </a:xfrm>
          <a:custGeom>
            <a:rect b="b" l="l" r="r" t="t"/>
            <a:pathLst>
              <a:path extrusionOk="0" h="6143" w="34562">
                <a:moveTo>
                  <a:pt x="0" y="0"/>
                </a:moveTo>
                <a:lnTo>
                  <a:pt x="0" y="6142"/>
                </a:lnTo>
                <a:lnTo>
                  <a:pt x="34562" y="6142"/>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6"/>
          <p:cNvSpPr/>
          <p:nvPr/>
        </p:nvSpPr>
        <p:spPr>
          <a:xfrm>
            <a:off x="1500827" y="3589965"/>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6"/>
          <p:cNvSpPr/>
          <p:nvPr/>
        </p:nvSpPr>
        <p:spPr>
          <a:xfrm>
            <a:off x="1500827" y="3665369"/>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6"/>
          <p:cNvSpPr/>
          <p:nvPr/>
        </p:nvSpPr>
        <p:spPr>
          <a:xfrm>
            <a:off x="1500827" y="3742148"/>
            <a:ext cx="516875" cy="34277"/>
          </a:xfrm>
          <a:custGeom>
            <a:rect b="b" l="l" r="r" t="t"/>
            <a:pathLst>
              <a:path extrusionOk="0" h="2292"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6"/>
          <p:cNvSpPr/>
          <p:nvPr/>
        </p:nvSpPr>
        <p:spPr>
          <a:xfrm>
            <a:off x="1500827" y="3817552"/>
            <a:ext cx="319454" cy="34277"/>
          </a:xfrm>
          <a:custGeom>
            <a:rect b="b" l="l" r="r" t="t"/>
            <a:pathLst>
              <a:path extrusionOk="0" h="2292" w="21361">
                <a:moveTo>
                  <a:pt x="0" y="0"/>
                </a:moveTo>
                <a:lnTo>
                  <a:pt x="0" y="2292"/>
                </a:lnTo>
                <a:lnTo>
                  <a:pt x="21360" y="2292"/>
                </a:lnTo>
                <a:lnTo>
                  <a:pt x="21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6"/>
          <p:cNvSpPr/>
          <p:nvPr/>
        </p:nvSpPr>
        <p:spPr>
          <a:xfrm>
            <a:off x="3299591" y="3340439"/>
            <a:ext cx="1243508" cy="749948"/>
          </a:xfrm>
          <a:custGeom>
            <a:rect b="b" l="l" r="r" t="t"/>
            <a:pathLst>
              <a:path extrusionOk="0" h="50147" w="8315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6"/>
          <p:cNvSpPr/>
          <p:nvPr/>
        </p:nvSpPr>
        <p:spPr>
          <a:xfrm>
            <a:off x="3332492" y="3377453"/>
            <a:ext cx="1126979" cy="674545"/>
          </a:xfrm>
          <a:custGeom>
            <a:rect b="b" l="l" r="r" t="t"/>
            <a:pathLst>
              <a:path extrusionOk="0" h="45105" w="75358">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6"/>
          <p:cNvSpPr/>
          <p:nvPr/>
        </p:nvSpPr>
        <p:spPr>
          <a:xfrm>
            <a:off x="4466330" y="3688331"/>
            <a:ext cx="61719" cy="52791"/>
          </a:xfrm>
          <a:custGeom>
            <a:rect b="b" l="l" r="r" t="t"/>
            <a:pathLst>
              <a:path extrusionOk="0" h="3530" w="4127">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6"/>
          <p:cNvSpPr/>
          <p:nvPr/>
        </p:nvSpPr>
        <p:spPr>
          <a:xfrm>
            <a:off x="3332492" y="3377453"/>
            <a:ext cx="1126979" cy="57592"/>
          </a:xfrm>
          <a:custGeom>
            <a:rect b="b" l="l" r="r" t="t"/>
            <a:pathLst>
              <a:path extrusionOk="0" h="3851" w="75358">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6"/>
          <p:cNvSpPr/>
          <p:nvPr/>
        </p:nvSpPr>
        <p:spPr>
          <a:xfrm>
            <a:off x="4283970" y="3392543"/>
            <a:ext cx="27442" cy="23629"/>
          </a:xfrm>
          <a:custGeom>
            <a:rect b="b" l="l" r="r" t="t"/>
            <a:pathLst>
              <a:path extrusionOk="0" h="1580" w="1835">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4341562" y="3392543"/>
            <a:ext cx="27427" cy="23629"/>
          </a:xfrm>
          <a:custGeom>
            <a:rect b="b" l="l" r="r" t="t"/>
            <a:pathLst>
              <a:path extrusionOk="0" h="1580" w="1834">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p:nvPr/>
        </p:nvSpPr>
        <p:spPr>
          <a:xfrm>
            <a:off x="4400515" y="3392543"/>
            <a:ext cx="27427" cy="23629"/>
          </a:xfrm>
          <a:custGeom>
            <a:rect b="b" l="l" r="r" t="t"/>
            <a:pathLst>
              <a:path extrusionOk="0" h="1580" w="1834">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
          <p:cNvSpPr/>
          <p:nvPr/>
        </p:nvSpPr>
        <p:spPr>
          <a:xfrm>
            <a:off x="3332492" y="3435030"/>
            <a:ext cx="1126979" cy="46630"/>
          </a:xfrm>
          <a:custGeom>
            <a:rect b="b" l="l" r="r" t="t"/>
            <a:pathLst>
              <a:path extrusionOk="0" h="3118" w="75358">
                <a:moveTo>
                  <a:pt x="1" y="1"/>
                </a:moveTo>
                <a:lnTo>
                  <a:pt x="1" y="3118"/>
                </a:lnTo>
                <a:lnTo>
                  <a:pt x="75357" y="3118"/>
                </a:lnTo>
                <a:lnTo>
                  <a:pt x="753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6"/>
          <p:cNvSpPr/>
          <p:nvPr/>
        </p:nvSpPr>
        <p:spPr>
          <a:xfrm>
            <a:off x="4248332" y="3435030"/>
            <a:ext cx="211150" cy="46630"/>
          </a:xfrm>
          <a:custGeom>
            <a:rect b="b" l="l" r="r" t="t"/>
            <a:pathLst>
              <a:path extrusionOk="0" h="3118" w="14119">
                <a:moveTo>
                  <a:pt x="0" y="1"/>
                </a:moveTo>
                <a:lnTo>
                  <a:pt x="0" y="3118"/>
                </a:lnTo>
                <a:lnTo>
                  <a:pt x="14118" y="3118"/>
                </a:lnTo>
                <a:lnTo>
                  <a:pt x="1411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6"/>
          <p:cNvSpPr/>
          <p:nvPr/>
        </p:nvSpPr>
        <p:spPr>
          <a:xfrm>
            <a:off x="4090659" y="3435030"/>
            <a:ext cx="157686" cy="46630"/>
          </a:xfrm>
          <a:custGeom>
            <a:rect b="b" l="l" r="r" t="t"/>
            <a:pathLst>
              <a:path extrusionOk="0" h="3118" w="10544">
                <a:moveTo>
                  <a:pt x="1" y="1"/>
                </a:moveTo>
                <a:lnTo>
                  <a:pt x="1" y="3118"/>
                </a:lnTo>
                <a:lnTo>
                  <a:pt x="10543" y="3118"/>
                </a:lnTo>
                <a:lnTo>
                  <a:pt x="10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p:nvPr/>
        </p:nvSpPr>
        <p:spPr>
          <a:xfrm>
            <a:off x="3938475" y="3521411"/>
            <a:ext cx="485350" cy="122033"/>
          </a:xfrm>
          <a:custGeom>
            <a:rect b="b" l="l" r="r" t="t"/>
            <a:pathLst>
              <a:path extrusionOk="0" h="8160" w="32454">
                <a:moveTo>
                  <a:pt x="1" y="0"/>
                </a:moveTo>
                <a:lnTo>
                  <a:pt x="1" y="8159"/>
                </a:lnTo>
                <a:lnTo>
                  <a:pt x="32454" y="8159"/>
                </a:lnTo>
                <a:lnTo>
                  <a:pt x="32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a:off x="3938475" y="3677707"/>
            <a:ext cx="371557" cy="26067"/>
          </a:xfrm>
          <a:custGeom>
            <a:rect b="b" l="l" r="r" t="t"/>
            <a:pathLst>
              <a:path extrusionOk="0" h="1743" w="24845">
                <a:moveTo>
                  <a:pt x="1" y="0"/>
                </a:moveTo>
                <a:lnTo>
                  <a:pt x="1" y="1742"/>
                </a:lnTo>
                <a:lnTo>
                  <a:pt x="24845" y="1742"/>
                </a:lnTo>
                <a:lnTo>
                  <a:pt x="248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6"/>
          <p:cNvSpPr/>
          <p:nvPr/>
        </p:nvSpPr>
        <p:spPr>
          <a:xfrm>
            <a:off x="3938475" y="3733908"/>
            <a:ext cx="485350" cy="26067"/>
          </a:xfrm>
          <a:custGeom>
            <a:rect b="b" l="l" r="r" t="t"/>
            <a:pathLst>
              <a:path extrusionOk="0" h="1743" w="32454">
                <a:moveTo>
                  <a:pt x="1" y="1"/>
                </a:moveTo>
                <a:lnTo>
                  <a:pt x="1" y="1743"/>
                </a:lnTo>
                <a:lnTo>
                  <a:pt x="32454" y="1743"/>
                </a:lnTo>
                <a:lnTo>
                  <a:pt x="324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6"/>
          <p:cNvSpPr/>
          <p:nvPr/>
        </p:nvSpPr>
        <p:spPr>
          <a:xfrm>
            <a:off x="3938475" y="3790124"/>
            <a:ext cx="485350" cy="26067"/>
          </a:xfrm>
          <a:custGeom>
            <a:rect b="b" l="l" r="r" t="t"/>
            <a:pathLst>
              <a:path extrusionOk="0" h="1743" w="32454">
                <a:moveTo>
                  <a:pt x="1" y="1"/>
                </a:moveTo>
                <a:lnTo>
                  <a:pt x="1" y="1742"/>
                </a:lnTo>
                <a:lnTo>
                  <a:pt x="32454" y="1742"/>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6"/>
          <p:cNvSpPr/>
          <p:nvPr/>
        </p:nvSpPr>
        <p:spPr>
          <a:xfrm>
            <a:off x="3938475" y="3847702"/>
            <a:ext cx="485350" cy="24706"/>
          </a:xfrm>
          <a:custGeom>
            <a:rect b="b" l="l" r="r" t="t"/>
            <a:pathLst>
              <a:path extrusionOk="0" h="1652" w="32454">
                <a:moveTo>
                  <a:pt x="1" y="1"/>
                </a:moveTo>
                <a:lnTo>
                  <a:pt x="1" y="1651"/>
                </a:lnTo>
                <a:lnTo>
                  <a:pt x="32454" y="1651"/>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6"/>
          <p:cNvSpPr/>
          <p:nvPr/>
        </p:nvSpPr>
        <p:spPr>
          <a:xfrm>
            <a:off x="3938475" y="3903918"/>
            <a:ext cx="270102" cy="26067"/>
          </a:xfrm>
          <a:custGeom>
            <a:rect b="b" l="l" r="r" t="t"/>
            <a:pathLst>
              <a:path extrusionOk="0" h="1743" w="18061">
                <a:moveTo>
                  <a:pt x="1" y="1"/>
                </a:moveTo>
                <a:lnTo>
                  <a:pt x="1" y="1742"/>
                </a:lnTo>
                <a:lnTo>
                  <a:pt x="18061" y="1742"/>
                </a:lnTo>
                <a:lnTo>
                  <a:pt x="180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6"/>
          <p:cNvSpPr/>
          <p:nvPr/>
        </p:nvSpPr>
        <p:spPr>
          <a:xfrm>
            <a:off x="4240106"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p:nvPr/>
        </p:nvSpPr>
        <p:spPr>
          <a:xfrm>
            <a:off x="4303172"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6"/>
          <p:cNvSpPr/>
          <p:nvPr/>
        </p:nvSpPr>
        <p:spPr>
          <a:xfrm>
            <a:off x="4366238" y="3903905"/>
            <a:ext cx="47991" cy="45269"/>
          </a:xfrm>
          <a:custGeom>
            <a:rect b="b" l="l" r="r" t="t"/>
            <a:pathLst>
              <a:path extrusionOk="0" h="3027" w="3209">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6"/>
          <p:cNvSpPr/>
          <p:nvPr/>
        </p:nvSpPr>
        <p:spPr>
          <a:xfrm>
            <a:off x="3368145" y="3521411"/>
            <a:ext cx="182346" cy="182361"/>
          </a:xfrm>
          <a:custGeom>
            <a:rect b="b" l="l" r="r" t="t"/>
            <a:pathLst>
              <a:path extrusionOk="0" h="12194" w="12193">
                <a:moveTo>
                  <a:pt x="0" y="0"/>
                </a:moveTo>
                <a:lnTo>
                  <a:pt x="0" y="12193"/>
                </a:lnTo>
                <a:lnTo>
                  <a:pt x="12193" y="1219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p:nvPr/>
        </p:nvSpPr>
        <p:spPr>
          <a:xfrm>
            <a:off x="3368145" y="3738036"/>
            <a:ext cx="182346" cy="52103"/>
          </a:xfrm>
          <a:custGeom>
            <a:rect b="b" l="l" r="r" t="t"/>
            <a:pathLst>
              <a:path extrusionOk="0" h="3484" w="12193">
                <a:moveTo>
                  <a:pt x="0" y="0"/>
                </a:moveTo>
                <a:lnTo>
                  <a:pt x="0" y="3484"/>
                </a:lnTo>
                <a:lnTo>
                  <a:pt x="12193" y="3484"/>
                </a:lnTo>
                <a:lnTo>
                  <a:pt x="121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6"/>
          <p:cNvSpPr/>
          <p:nvPr/>
        </p:nvSpPr>
        <p:spPr>
          <a:xfrm>
            <a:off x="3368145" y="3816176"/>
            <a:ext cx="182346" cy="19202"/>
          </a:xfrm>
          <a:custGeom>
            <a:rect b="b" l="l" r="r" t="t"/>
            <a:pathLst>
              <a:path extrusionOk="0" h="1284" w="12193">
                <a:moveTo>
                  <a:pt x="0" y="0"/>
                </a:moveTo>
                <a:lnTo>
                  <a:pt x="0" y="1284"/>
                </a:lnTo>
                <a:lnTo>
                  <a:pt x="12193" y="1284"/>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p:nvPr/>
        </p:nvSpPr>
        <p:spPr>
          <a:xfrm>
            <a:off x="3368145" y="3860054"/>
            <a:ext cx="182346" cy="19202"/>
          </a:xfrm>
          <a:custGeom>
            <a:rect b="b" l="l" r="r" t="t"/>
            <a:pathLst>
              <a:path extrusionOk="0" h="1284" w="12193">
                <a:moveTo>
                  <a:pt x="0" y="0"/>
                </a:moveTo>
                <a:lnTo>
                  <a:pt x="0" y="1283"/>
                </a:lnTo>
                <a:lnTo>
                  <a:pt x="12193" y="128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6"/>
          <p:cNvSpPr/>
          <p:nvPr/>
        </p:nvSpPr>
        <p:spPr>
          <a:xfrm>
            <a:off x="3368145" y="3903918"/>
            <a:ext cx="182346" cy="19217"/>
          </a:xfrm>
          <a:custGeom>
            <a:rect b="b" l="l" r="r" t="t"/>
            <a:pathLst>
              <a:path extrusionOk="0" h="1285" w="12193">
                <a:moveTo>
                  <a:pt x="0" y="1"/>
                </a:moveTo>
                <a:lnTo>
                  <a:pt x="0" y="1284"/>
                </a:lnTo>
                <a:lnTo>
                  <a:pt x="12193" y="1284"/>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6"/>
          <p:cNvSpPr/>
          <p:nvPr/>
        </p:nvSpPr>
        <p:spPr>
          <a:xfrm>
            <a:off x="3368145"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6"/>
          <p:cNvSpPr/>
          <p:nvPr/>
        </p:nvSpPr>
        <p:spPr>
          <a:xfrm>
            <a:off x="3599846" y="3521411"/>
            <a:ext cx="296139" cy="182361"/>
          </a:xfrm>
          <a:custGeom>
            <a:rect b="b" l="l" r="r" t="t"/>
            <a:pathLst>
              <a:path extrusionOk="0" h="12194" w="19802">
                <a:moveTo>
                  <a:pt x="0" y="0"/>
                </a:moveTo>
                <a:lnTo>
                  <a:pt x="0" y="12193"/>
                </a:lnTo>
                <a:lnTo>
                  <a:pt x="19802" y="12193"/>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6"/>
          <p:cNvSpPr/>
          <p:nvPr/>
        </p:nvSpPr>
        <p:spPr>
          <a:xfrm>
            <a:off x="3599846" y="3738036"/>
            <a:ext cx="296139" cy="52103"/>
          </a:xfrm>
          <a:custGeom>
            <a:rect b="b" l="l" r="r" t="t"/>
            <a:pathLst>
              <a:path extrusionOk="0" h="3484" w="19802">
                <a:moveTo>
                  <a:pt x="0" y="0"/>
                </a:moveTo>
                <a:lnTo>
                  <a:pt x="0" y="3484"/>
                </a:lnTo>
                <a:lnTo>
                  <a:pt x="19802" y="3484"/>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3599846" y="3816176"/>
            <a:ext cx="296139" cy="19202"/>
          </a:xfrm>
          <a:custGeom>
            <a:rect b="b" l="l" r="r" t="t"/>
            <a:pathLst>
              <a:path extrusionOk="0" h="1284" w="19802">
                <a:moveTo>
                  <a:pt x="0" y="0"/>
                </a:moveTo>
                <a:lnTo>
                  <a:pt x="0" y="1284"/>
                </a:lnTo>
                <a:lnTo>
                  <a:pt x="19802" y="1284"/>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a:off x="3599846" y="3860054"/>
            <a:ext cx="296139" cy="19202"/>
          </a:xfrm>
          <a:custGeom>
            <a:rect b="b" l="l" r="r" t="t"/>
            <a:pathLst>
              <a:path extrusionOk="0" h="1284" w="19802">
                <a:moveTo>
                  <a:pt x="0" y="0"/>
                </a:moveTo>
                <a:lnTo>
                  <a:pt x="0" y="1283"/>
                </a:lnTo>
                <a:lnTo>
                  <a:pt x="19802" y="1283"/>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a:off x="3599846" y="3903918"/>
            <a:ext cx="296139" cy="19217"/>
          </a:xfrm>
          <a:custGeom>
            <a:rect b="b" l="l" r="r" t="t"/>
            <a:pathLst>
              <a:path extrusionOk="0" h="1285" w="19802">
                <a:moveTo>
                  <a:pt x="0" y="1"/>
                </a:moveTo>
                <a:lnTo>
                  <a:pt x="0" y="1284"/>
                </a:lnTo>
                <a:lnTo>
                  <a:pt x="19802" y="1284"/>
                </a:lnTo>
                <a:lnTo>
                  <a:pt x="19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a:off x="3599846"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txBox="1"/>
          <p:nvPr>
            <p:ph idx="4294967295" type="subTitle"/>
          </p:nvPr>
        </p:nvSpPr>
        <p:spPr>
          <a:xfrm>
            <a:off x="5276600" y="1440225"/>
            <a:ext cx="3592200" cy="33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The realised proof of concept contains all elements predicted in the plan, however:</a:t>
            </a:r>
            <a:endParaRPr sz="1400"/>
          </a:p>
          <a:p>
            <a:pPr indent="-317500" lvl="0" marL="457200" rtl="0" algn="l">
              <a:lnSpc>
                <a:spcPct val="150000"/>
              </a:lnSpc>
              <a:spcBef>
                <a:spcPts val="1600"/>
              </a:spcBef>
              <a:spcAft>
                <a:spcPts val="0"/>
              </a:spcAft>
              <a:buSzPts val="1400"/>
              <a:buChar char="●"/>
            </a:pPr>
            <a:r>
              <a:rPr lang="es" sz="1400"/>
              <a:t>The Raspberry Pi only collects MAC addresses through Wi-Fi</a:t>
            </a:r>
            <a:endParaRPr sz="1400"/>
          </a:p>
          <a:p>
            <a:pPr indent="-317500" lvl="0" marL="457200" rtl="0" algn="l">
              <a:lnSpc>
                <a:spcPct val="150000"/>
              </a:lnSpc>
              <a:spcBef>
                <a:spcPts val="0"/>
              </a:spcBef>
              <a:spcAft>
                <a:spcPts val="0"/>
              </a:spcAft>
              <a:buSzPts val="1400"/>
              <a:buChar char="●"/>
            </a:pPr>
            <a:r>
              <a:rPr lang="es" sz="1400"/>
              <a:t>As it is more uncommon for devices to communicate through bluetooth making it uncommon to catch their MAC address</a:t>
            </a:r>
            <a:endParaRPr sz="1400"/>
          </a:p>
          <a:p>
            <a:pPr indent="-317500" lvl="0" marL="457200" rtl="0" algn="l">
              <a:lnSpc>
                <a:spcPct val="150000"/>
              </a:lnSpc>
              <a:spcBef>
                <a:spcPts val="0"/>
              </a:spcBef>
              <a:spcAft>
                <a:spcPts val="0"/>
              </a:spcAft>
              <a:buSzPts val="1400"/>
              <a:buChar char="●"/>
            </a:pPr>
            <a:r>
              <a:rPr lang="es" sz="1400"/>
              <a:t>So, for a proof of concept it wasn’t worth the effort</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37" name="Shape 6037"/>
        <p:cNvGrpSpPr/>
        <p:nvPr/>
      </p:nvGrpSpPr>
      <p:grpSpPr>
        <a:xfrm>
          <a:off x="0" y="0"/>
          <a:ext cx="0" cy="0"/>
          <a:chOff x="0" y="0"/>
          <a:chExt cx="0" cy="0"/>
        </a:xfrm>
      </p:grpSpPr>
      <p:grpSp>
        <p:nvGrpSpPr>
          <p:cNvPr id="6038" name="Google Shape;6038;p71"/>
          <p:cNvGrpSpPr/>
          <p:nvPr/>
        </p:nvGrpSpPr>
        <p:grpSpPr>
          <a:xfrm>
            <a:off x="729238" y="1179665"/>
            <a:ext cx="1636117" cy="1526144"/>
            <a:chOff x="729238" y="1179665"/>
            <a:chExt cx="1636117" cy="1526144"/>
          </a:xfrm>
        </p:grpSpPr>
        <p:grpSp>
          <p:nvGrpSpPr>
            <p:cNvPr id="6039" name="Google Shape;6039;p71"/>
            <p:cNvGrpSpPr/>
            <p:nvPr/>
          </p:nvGrpSpPr>
          <p:grpSpPr>
            <a:xfrm>
              <a:off x="729238" y="1179665"/>
              <a:ext cx="80700" cy="1526144"/>
              <a:chOff x="729238" y="1179665"/>
              <a:chExt cx="80700" cy="1526144"/>
            </a:xfrm>
          </p:grpSpPr>
          <p:sp>
            <p:nvSpPr>
              <p:cNvPr id="6040" name="Google Shape;6040;p7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71"/>
            <p:cNvGrpSpPr/>
            <p:nvPr/>
          </p:nvGrpSpPr>
          <p:grpSpPr>
            <a:xfrm>
              <a:off x="903098" y="1179665"/>
              <a:ext cx="80700" cy="1526144"/>
              <a:chOff x="903098" y="1179665"/>
              <a:chExt cx="80700" cy="1526144"/>
            </a:xfrm>
          </p:grpSpPr>
          <p:sp>
            <p:nvSpPr>
              <p:cNvPr id="6051" name="Google Shape;6051;p7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71"/>
            <p:cNvGrpSpPr/>
            <p:nvPr/>
          </p:nvGrpSpPr>
          <p:grpSpPr>
            <a:xfrm>
              <a:off x="1076958" y="1179665"/>
              <a:ext cx="80700" cy="1526144"/>
              <a:chOff x="1076958" y="1179665"/>
              <a:chExt cx="80700" cy="1526144"/>
            </a:xfrm>
          </p:grpSpPr>
          <p:sp>
            <p:nvSpPr>
              <p:cNvPr id="6062" name="Google Shape;6062;p7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71"/>
            <p:cNvGrpSpPr/>
            <p:nvPr/>
          </p:nvGrpSpPr>
          <p:grpSpPr>
            <a:xfrm>
              <a:off x="1247707" y="1179665"/>
              <a:ext cx="80700" cy="1526144"/>
              <a:chOff x="1247707" y="1179665"/>
              <a:chExt cx="80700" cy="1526144"/>
            </a:xfrm>
          </p:grpSpPr>
          <p:sp>
            <p:nvSpPr>
              <p:cNvPr id="6073" name="Google Shape;6073;p7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71"/>
            <p:cNvGrpSpPr/>
            <p:nvPr/>
          </p:nvGrpSpPr>
          <p:grpSpPr>
            <a:xfrm>
              <a:off x="1421567" y="1179665"/>
              <a:ext cx="80700" cy="1526144"/>
              <a:chOff x="1421567" y="1179665"/>
              <a:chExt cx="80700" cy="1526144"/>
            </a:xfrm>
          </p:grpSpPr>
          <p:sp>
            <p:nvSpPr>
              <p:cNvPr id="6084" name="Google Shape;6084;p7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71"/>
            <p:cNvGrpSpPr/>
            <p:nvPr/>
          </p:nvGrpSpPr>
          <p:grpSpPr>
            <a:xfrm>
              <a:off x="1592327" y="1179665"/>
              <a:ext cx="80700" cy="1526144"/>
              <a:chOff x="1592327" y="1179665"/>
              <a:chExt cx="80700" cy="1526144"/>
            </a:xfrm>
          </p:grpSpPr>
          <p:sp>
            <p:nvSpPr>
              <p:cNvPr id="6095" name="Google Shape;6095;p7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71"/>
            <p:cNvGrpSpPr/>
            <p:nvPr/>
          </p:nvGrpSpPr>
          <p:grpSpPr>
            <a:xfrm>
              <a:off x="1766187" y="1179665"/>
              <a:ext cx="80700" cy="1526144"/>
              <a:chOff x="1766187" y="1179665"/>
              <a:chExt cx="80700" cy="1526144"/>
            </a:xfrm>
          </p:grpSpPr>
          <p:sp>
            <p:nvSpPr>
              <p:cNvPr id="6106" name="Google Shape;6106;p7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71"/>
            <p:cNvGrpSpPr/>
            <p:nvPr/>
          </p:nvGrpSpPr>
          <p:grpSpPr>
            <a:xfrm>
              <a:off x="1936935" y="1179665"/>
              <a:ext cx="80700" cy="1526144"/>
              <a:chOff x="1936935" y="1179665"/>
              <a:chExt cx="80700" cy="1526144"/>
            </a:xfrm>
          </p:grpSpPr>
          <p:sp>
            <p:nvSpPr>
              <p:cNvPr id="6117" name="Google Shape;6117;p7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71"/>
            <p:cNvGrpSpPr/>
            <p:nvPr/>
          </p:nvGrpSpPr>
          <p:grpSpPr>
            <a:xfrm>
              <a:off x="2110795" y="1179665"/>
              <a:ext cx="80700" cy="1526144"/>
              <a:chOff x="2110795" y="1179665"/>
              <a:chExt cx="80700" cy="1526144"/>
            </a:xfrm>
          </p:grpSpPr>
          <p:sp>
            <p:nvSpPr>
              <p:cNvPr id="6128" name="Google Shape;6128;p7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71"/>
            <p:cNvGrpSpPr/>
            <p:nvPr/>
          </p:nvGrpSpPr>
          <p:grpSpPr>
            <a:xfrm>
              <a:off x="2284655" y="1179665"/>
              <a:ext cx="80700" cy="1526144"/>
              <a:chOff x="2284655" y="1179665"/>
              <a:chExt cx="80700" cy="1526144"/>
            </a:xfrm>
          </p:grpSpPr>
          <p:sp>
            <p:nvSpPr>
              <p:cNvPr id="6139" name="Google Shape;6139;p7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49" name="Google Shape;6149;p71"/>
          <p:cNvGrpSpPr/>
          <p:nvPr/>
        </p:nvGrpSpPr>
        <p:grpSpPr>
          <a:xfrm>
            <a:off x="2623904" y="1198803"/>
            <a:ext cx="1364248" cy="1102133"/>
            <a:chOff x="2623904" y="1198803"/>
            <a:chExt cx="1364248" cy="1102133"/>
          </a:xfrm>
        </p:grpSpPr>
        <p:grpSp>
          <p:nvGrpSpPr>
            <p:cNvPr id="6150" name="Google Shape;6150;p71"/>
            <p:cNvGrpSpPr/>
            <p:nvPr/>
          </p:nvGrpSpPr>
          <p:grpSpPr>
            <a:xfrm>
              <a:off x="2623907" y="1198803"/>
              <a:ext cx="1364245" cy="273000"/>
              <a:chOff x="2623907" y="1198803"/>
              <a:chExt cx="1364245" cy="273000"/>
            </a:xfrm>
          </p:grpSpPr>
          <p:sp>
            <p:nvSpPr>
              <p:cNvPr id="6151" name="Google Shape;6151;p7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6" name="Google Shape;6156;p71"/>
            <p:cNvGrpSpPr/>
            <p:nvPr/>
          </p:nvGrpSpPr>
          <p:grpSpPr>
            <a:xfrm>
              <a:off x="2623904" y="1476964"/>
              <a:ext cx="1364245" cy="273000"/>
              <a:chOff x="2623904" y="1476964"/>
              <a:chExt cx="1364245" cy="273000"/>
            </a:xfrm>
          </p:grpSpPr>
          <p:sp>
            <p:nvSpPr>
              <p:cNvPr id="6157" name="Google Shape;6157;p7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2" name="Google Shape;6162;p71"/>
            <p:cNvGrpSpPr/>
            <p:nvPr/>
          </p:nvGrpSpPr>
          <p:grpSpPr>
            <a:xfrm>
              <a:off x="2623907" y="1749775"/>
              <a:ext cx="1364245" cy="273000"/>
              <a:chOff x="2623907" y="1749775"/>
              <a:chExt cx="1364245" cy="273000"/>
            </a:xfrm>
          </p:grpSpPr>
          <p:sp>
            <p:nvSpPr>
              <p:cNvPr id="6163" name="Google Shape;6163;p7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71"/>
            <p:cNvGrpSpPr/>
            <p:nvPr/>
          </p:nvGrpSpPr>
          <p:grpSpPr>
            <a:xfrm>
              <a:off x="2623904" y="2027936"/>
              <a:ext cx="1364245" cy="273000"/>
              <a:chOff x="2623904" y="2027936"/>
              <a:chExt cx="1364245" cy="273000"/>
            </a:xfrm>
          </p:grpSpPr>
          <p:sp>
            <p:nvSpPr>
              <p:cNvPr id="6169" name="Google Shape;6169;p7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74" name="Google Shape;6174;p71"/>
          <p:cNvGrpSpPr/>
          <p:nvPr/>
        </p:nvGrpSpPr>
        <p:grpSpPr>
          <a:xfrm>
            <a:off x="2613365" y="2657876"/>
            <a:ext cx="1387541" cy="159124"/>
            <a:chOff x="3200660" y="2180272"/>
            <a:chExt cx="2563824" cy="378237"/>
          </a:xfrm>
        </p:grpSpPr>
        <p:sp>
          <p:nvSpPr>
            <p:cNvPr id="6175" name="Google Shape;6175;p7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71"/>
          <p:cNvGrpSpPr/>
          <p:nvPr/>
        </p:nvGrpSpPr>
        <p:grpSpPr>
          <a:xfrm>
            <a:off x="2609890" y="2935640"/>
            <a:ext cx="1390502" cy="159625"/>
            <a:chOff x="3530150" y="2790075"/>
            <a:chExt cx="1962600" cy="225300"/>
          </a:xfrm>
        </p:grpSpPr>
        <p:sp>
          <p:nvSpPr>
            <p:cNvPr id="6194" name="Google Shape;6194;p7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71"/>
          <p:cNvGrpSpPr/>
          <p:nvPr/>
        </p:nvGrpSpPr>
        <p:grpSpPr>
          <a:xfrm>
            <a:off x="2609948" y="3213905"/>
            <a:ext cx="1411629" cy="154175"/>
            <a:chOff x="3558802" y="4011244"/>
            <a:chExt cx="1866000" cy="111600"/>
          </a:xfrm>
        </p:grpSpPr>
        <p:sp>
          <p:nvSpPr>
            <p:cNvPr id="6197" name="Google Shape;6197;p7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71"/>
          <p:cNvGrpSpPr/>
          <p:nvPr/>
        </p:nvGrpSpPr>
        <p:grpSpPr>
          <a:xfrm>
            <a:off x="2610235" y="2419475"/>
            <a:ext cx="1383503" cy="119761"/>
            <a:chOff x="3465975" y="2270258"/>
            <a:chExt cx="1986364" cy="171947"/>
          </a:xfrm>
        </p:grpSpPr>
        <p:sp>
          <p:nvSpPr>
            <p:cNvPr id="6200" name="Google Shape;6200;p7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71"/>
          <p:cNvGrpSpPr/>
          <p:nvPr/>
        </p:nvGrpSpPr>
        <p:grpSpPr>
          <a:xfrm>
            <a:off x="2621243" y="3783248"/>
            <a:ext cx="1369531" cy="195460"/>
            <a:chOff x="723300" y="4253549"/>
            <a:chExt cx="2276482" cy="324900"/>
          </a:xfrm>
        </p:grpSpPr>
        <p:sp>
          <p:nvSpPr>
            <p:cNvPr id="6209" name="Google Shape;6209;p7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71"/>
          <p:cNvGrpSpPr/>
          <p:nvPr/>
        </p:nvGrpSpPr>
        <p:grpSpPr>
          <a:xfrm>
            <a:off x="2610803" y="3484489"/>
            <a:ext cx="1389066" cy="180119"/>
            <a:chOff x="705948" y="3788465"/>
            <a:chExt cx="2308953" cy="299400"/>
          </a:xfrm>
        </p:grpSpPr>
        <p:sp>
          <p:nvSpPr>
            <p:cNvPr id="6215" name="Google Shape;6215;p7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0" name="Google Shape;6220;p71"/>
          <p:cNvGrpSpPr/>
          <p:nvPr/>
        </p:nvGrpSpPr>
        <p:grpSpPr>
          <a:xfrm>
            <a:off x="4207794" y="2088443"/>
            <a:ext cx="1433821" cy="191501"/>
            <a:chOff x="4273350" y="2088443"/>
            <a:chExt cx="1433821" cy="191501"/>
          </a:xfrm>
        </p:grpSpPr>
        <p:grpSp>
          <p:nvGrpSpPr>
            <p:cNvPr id="6221" name="Google Shape;6221;p71"/>
            <p:cNvGrpSpPr/>
            <p:nvPr/>
          </p:nvGrpSpPr>
          <p:grpSpPr>
            <a:xfrm>
              <a:off x="4273350" y="2088443"/>
              <a:ext cx="1433821" cy="0"/>
              <a:chOff x="5224975" y="2962250"/>
              <a:chExt cx="1544400" cy="0"/>
            </a:xfrm>
          </p:grpSpPr>
          <p:cxnSp>
            <p:nvCxnSpPr>
              <p:cNvPr id="6222" name="Google Shape;6222;p7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23" name="Google Shape;6223;p7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224" name="Google Shape;6224;p71"/>
            <p:cNvGrpSpPr/>
            <p:nvPr/>
          </p:nvGrpSpPr>
          <p:grpSpPr>
            <a:xfrm>
              <a:off x="4273350" y="2279944"/>
              <a:ext cx="1433821" cy="0"/>
              <a:chOff x="5224975" y="2962250"/>
              <a:chExt cx="1544400" cy="0"/>
            </a:xfrm>
          </p:grpSpPr>
          <p:cxnSp>
            <p:nvCxnSpPr>
              <p:cNvPr id="6225" name="Google Shape;6225;p7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26" name="Google Shape;6226;p7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227" name="Google Shape;6227;p71"/>
          <p:cNvGrpSpPr/>
          <p:nvPr/>
        </p:nvGrpSpPr>
        <p:grpSpPr>
          <a:xfrm>
            <a:off x="2658741" y="4097347"/>
            <a:ext cx="1304609" cy="294074"/>
            <a:chOff x="2658741" y="4097347"/>
            <a:chExt cx="1304609" cy="294074"/>
          </a:xfrm>
        </p:grpSpPr>
        <p:grpSp>
          <p:nvGrpSpPr>
            <p:cNvPr id="6228" name="Google Shape;6228;p71"/>
            <p:cNvGrpSpPr/>
            <p:nvPr/>
          </p:nvGrpSpPr>
          <p:grpSpPr>
            <a:xfrm>
              <a:off x="2658741" y="4097347"/>
              <a:ext cx="118572" cy="294074"/>
              <a:chOff x="3343310" y="4475555"/>
              <a:chExt cx="127717" cy="316753"/>
            </a:xfrm>
          </p:grpSpPr>
          <p:sp>
            <p:nvSpPr>
              <p:cNvPr id="6229" name="Google Shape;6229;p7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71"/>
            <p:cNvGrpSpPr/>
            <p:nvPr/>
          </p:nvGrpSpPr>
          <p:grpSpPr>
            <a:xfrm>
              <a:off x="3815519" y="4098388"/>
              <a:ext cx="147831" cy="291991"/>
              <a:chOff x="3527539" y="4476677"/>
              <a:chExt cx="159232" cy="314510"/>
            </a:xfrm>
          </p:grpSpPr>
          <p:sp>
            <p:nvSpPr>
              <p:cNvPr id="6232" name="Google Shape;6232;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71"/>
            <p:cNvGrpSpPr/>
            <p:nvPr/>
          </p:nvGrpSpPr>
          <p:grpSpPr>
            <a:xfrm>
              <a:off x="3511696" y="4098388"/>
              <a:ext cx="147831" cy="291991"/>
              <a:chOff x="3527539" y="4476677"/>
              <a:chExt cx="159232" cy="314510"/>
            </a:xfrm>
          </p:grpSpPr>
          <p:sp>
            <p:nvSpPr>
              <p:cNvPr id="6235" name="Google Shape;6235;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71"/>
            <p:cNvGrpSpPr/>
            <p:nvPr/>
          </p:nvGrpSpPr>
          <p:grpSpPr>
            <a:xfrm>
              <a:off x="3207874" y="4098388"/>
              <a:ext cx="147831" cy="291991"/>
              <a:chOff x="3527539" y="4476677"/>
              <a:chExt cx="159232" cy="314510"/>
            </a:xfrm>
          </p:grpSpPr>
          <p:sp>
            <p:nvSpPr>
              <p:cNvPr id="6238" name="Google Shape;6238;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71"/>
            <p:cNvGrpSpPr/>
            <p:nvPr/>
          </p:nvGrpSpPr>
          <p:grpSpPr>
            <a:xfrm>
              <a:off x="2933305" y="4097347"/>
              <a:ext cx="118572" cy="294074"/>
              <a:chOff x="3343310" y="4475555"/>
              <a:chExt cx="127717" cy="316753"/>
            </a:xfrm>
          </p:grpSpPr>
          <p:sp>
            <p:nvSpPr>
              <p:cNvPr id="6241" name="Google Shape;6241;p7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3" name="Google Shape;6243;p71"/>
          <p:cNvGrpSpPr/>
          <p:nvPr/>
        </p:nvGrpSpPr>
        <p:grpSpPr>
          <a:xfrm>
            <a:off x="4209349" y="1176041"/>
            <a:ext cx="1430711" cy="751237"/>
            <a:chOff x="5159450" y="1919950"/>
            <a:chExt cx="1541050" cy="862500"/>
          </a:xfrm>
        </p:grpSpPr>
        <p:sp>
          <p:nvSpPr>
            <p:cNvPr id="6244" name="Google Shape;6244;p7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245" name="Google Shape;6245;p71"/>
            <p:cNvGrpSpPr/>
            <p:nvPr/>
          </p:nvGrpSpPr>
          <p:grpSpPr>
            <a:xfrm>
              <a:off x="5159450" y="1919950"/>
              <a:ext cx="1541050" cy="862500"/>
              <a:chOff x="5159450" y="1919950"/>
              <a:chExt cx="1541050" cy="862500"/>
            </a:xfrm>
          </p:grpSpPr>
          <p:cxnSp>
            <p:nvCxnSpPr>
              <p:cNvPr id="6246" name="Google Shape;6246;p7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247" name="Google Shape;6247;p7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248" name="Google Shape;6248;p71"/>
          <p:cNvGrpSpPr/>
          <p:nvPr/>
        </p:nvGrpSpPr>
        <p:grpSpPr>
          <a:xfrm>
            <a:off x="4257486" y="2439811"/>
            <a:ext cx="1334436" cy="967914"/>
            <a:chOff x="4294923" y="2439811"/>
            <a:chExt cx="1334436" cy="967914"/>
          </a:xfrm>
        </p:grpSpPr>
        <p:grpSp>
          <p:nvGrpSpPr>
            <p:cNvPr id="6249" name="Google Shape;6249;p71"/>
            <p:cNvGrpSpPr/>
            <p:nvPr/>
          </p:nvGrpSpPr>
          <p:grpSpPr>
            <a:xfrm>
              <a:off x="4960455" y="2469658"/>
              <a:ext cx="668904" cy="885524"/>
              <a:chOff x="4960455" y="2469658"/>
              <a:chExt cx="668904" cy="885524"/>
            </a:xfrm>
          </p:grpSpPr>
          <p:sp>
            <p:nvSpPr>
              <p:cNvPr id="6250" name="Google Shape;6250;p7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71"/>
            <p:cNvGrpSpPr/>
            <p:nvPr/>
          </p:nvGrpSpPr>
          <p:grpSpPr>
            <a:xfrm>
              <a:off x="4294923" y="2469658"/>
              <a:ext cx="668951" cy="885524"/>
              <a:chOff x="4294923" y="2469658"/>
              <a:chExt cx="668951" cy="885524"/>
            </a:xfrm>
          </p:grpSpPr>
          <p:sp>
            <p:nvSpPr>
              <p:cNvPr id="6257" name="Google Shape;6257;p7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3" name="Google Shape;6263;p7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71"/>
          <p:cNvGrpSpPr/>
          <p:nvPr/>
        </p:nvGrpSpPr>
        <p:grpSpPr>
          <a:xfrm>
            <a:off x="4243690" y="3494256"/>
            <a:ext cx="1430949" cy="897289"/>
            <a:chOff x="4351371" y="3547942"/>
            <a:chExt cx="1345130" cy="843475"/>
          </a:xfrm>
        </p:grpSpPr>
        <p:grpSp>
          <p:nvGrpSpPr>
            <p:cNvPr id="6265" name="Google Shape;6265;p71"/>
            <p:cNvGrpSpPr/>
            <p:nvPr/>
          </p:nvGrpSpPr>
          <p:grpSpPr>
            <a:xfrm>
              <a:off x="4351371" y="4209917"/>
              <a:ext cx="1345130" cy="181500"/>
              <a:chOff x="4351371" y="4209917"/>
              <a:chExt cx="1345130" cy="181500"/>
            </a:xfrm>
          </p:grpSpPr>
          <p:sp>
            <p:nvSpPr>
              <p:cNvPr id="6266" name="Google Shape;6266;p7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7" name="Google Shape;6267;p7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268" name="Google Shape;6268;p71"/>
            <p:cNvGrpSpPr/>
            <p:nvPr/>
          </p:nvGrpSpPr>
          <p:grpSpPr>
            <a:xfrm>
              <a:off x="4403010" y="3985221"/>
              <a:ext cx="1109518" cy="181500"/>
              <a:chOff x="4403010" y="3985221"/>
              <a:chExt cx="1109518" cy="181500"/>
            </a:xfrm>
          </p:grpSpPr>
          <p:sp>
            <p:nvSpPr>
              <p:cNvPr id="6269" name="Google Shape;6269;p7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0" name="Google Shape;6270;p7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271" name="Google Shape;6271;p71"/>
            <p:cNvGrpSpPr/>
            <p:nvPr/>
          </p:nvGrpSpPr>
          <p:grpSpPr>
            <a:xfrm>
              <a:off x="4618704" y="3766582"/>
              <a:ext cx="807858" cy="181500"/>
              <a:chOff x="4618704" y="3766582"/>
              <a:chExt cx="807858" cy="181500"/>
            </a:xfrm>
          </p:grpSpPr>
          <p:sp>
            <p:nvSpPr>
              <p:cNvPr id="6272" name="Google Shape;6272;p7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3" name="Google Shape;6273;p7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274" name="Google Shape;6274;p71"/>
            <p:cNvGrpSpPr/>
            <p:nvPr/>
          </p:nvGrpSpPr>
          <p:grpSpPr>
            <a:xfrm>
              <a:off x="4735238" y="3547942"/>
              <a:ext cx="462839" cy="181500"/>
              <a:chOff x="4735238" y="3547942"/>
              <a:chExt cx="462839" cy="181500"/>
            </a:xfrm>
          </p:grpSpPr>
          <p:sp>
            <p:nvSpPr>
              <p:cNvPr id="6275" name="Google Shape;6275;p7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6" name="Google Shape;6276;p7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277" name="Google Shape;6277;p71"/>
          <p:cNvGrpSpPr/>
          <p:nvPr/>
        </p:nvGrpSpPr>
        <p:grpSpPr>
          <a:xfrm>
            <a:off x="7420047" y="2429580"/>
            <a:ext cx="1020955" cy="928853"/>
            <a:chOff x="926675" y="238125"/>
            <a:chExt cx="5755100" cy="5232975"/>
          </a:xfrm>
        </p:grpSpPr>
        <p:sp>
          <p:nvSpPr>
            <p:cNvPr id="6278" name="Google Shape;6278;p7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71"/>
          <p:cNvGrpSpPr/>
          <p:nvPr/>
        </p:nvGrpSpPr>
        <p:grpSpPr>
          <a:xfrm>
            <a:off x="727421" y="2828315"/>
            <a:ext cx="1695374" cy="1560837"/>
            <a:chOff x="727421" y="2828315"/>
            <a:chExt cx="1695374" cy="1560837"/>
          </a:xfrm>
        </p:grpSpPr>
        <p:grpSp>
          <p:nvGrpSpPr>
            <p:cNvPr id="6283" name="Google Shape;6283;p71"/>
            <p:cNvGrpSpPr/>
            <p:nvPr/>
          </p:nvGrpSpPr>
          <p:grpSpPr>
            <a:xfrm>
              <a:off x="727421" y="2828315"/>
              <a:ext cx="1695374" cy="1560837"/>
              <a:chOff x="734799" y="2782450"/>
              <a:chExt cx="1571100" cy="1577400"/>
            </a:xfrm>
          </p:grpSpPr>
          <p:cxnSp>
            <p:nvCxnSpPr>
              <p:cNvPr id="6284" name="Google Shape;6284;p7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285" name="Google Shape;6285;p7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286" name="Google Shape;6286;p71"/>
            <p:cNvGrpSpPr/>
            <p:nvPr/>
          </p:nvGrpSpPr>
          <p:grpSpPr>
            <a:xfrm>
              <a:off x="819108" y="2882501"/>
              <a:ext cx="1556791" cy="1426186"/>
              <a:chOff x="819108" y="2882501"/>
              <a:chExt cx="1556791" cy="1426186"/>
            </a:xfrm>
          </p:grpSpPr>
          <p:grpSp>
            <p:nvGrpSpPr>
              <p:cNvPr id="6287" name="Google Shape;6287;p71"/>
              <p:cNvGrpSpPr/>
              <p:nvPr/>
            </p:nvGrpSpPr>
            <p:grpSpPr>
              <a:xfrm>
                <a:off x="819108" y="2882501"/>
                <a:ext cx="103104" cy="1426186"/>
                <a:chOff x="4674013" y="3100904"/>
                <a:chExt cx="122758" cy="1698043"/>
              </a:xfrm>
            </p:grpSpPr>
            <p:sp>
              <p:nvSpPr>
                <p:cNvPr id="6288" name="Google Shape;6288;p7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71"/>
              <p:cNvGrpSpPr/>
              <p:nvPr/>
            </p:nvGrpSpPr>
            <p:grpSpPr>
              <a:xfrm>
                <a:off x="1062475" y="2882501"/>
                <a:ext cx="103104" cy="1426186"/>
                <a:chOff x="4940438" y="3100904"/>
                <a:chExt cx="122758" cy="1698043"/>
              </a:xfrm>
            </p:grpSpPr>
            <p:sp>
              <p:nvSpPr>
                <p:cNvPr id="6296" name="Google Shape;6296;p7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71"/>
              <p:cNvGrpSpPr/>
              <p:nvPr/>
            </p:nvGrpSpPr>
            <p:grpSpPr>
              <a:xfrm>
                <a:off x="1299324" y="2882501"/>
                <a:ext cx="103104" cy="1426186"/>
                <a:chOff x="5206863" y="3100904"/>
                <a:chExt cx="122758" cy="1698043"/>
              </a:xfrm>
            </p:grpSpPr>
            <p:sp>
              <p:nvSpPr>
                <p:cNvPr id="6304" name="Google Shape;6304;p7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71"/>
              <p:cNvGrpSpPr/>
              <p:nvPr/>
            </p:nvGrpSpPr>
            <p:grpSpPr>
              <a:xfrm>
                <a:off x="1786057" y="2882501"/>
                <a:ext cx="103104" cy="1426186"/>
                <a:chOff x="6006138" y="3143629"/>
                <a:chExt cx="122758" cy="1698043"/>
              </a:xfrm>
            </p:grpSpPr>
            <p:sp>
              <p:nvSpPr>
                <p:cNvPr id="6312" name="Google Shape;6312;p7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71"/>
              <p:cNvGrpSpPr/>
              <p:nvPr/>
            </p:nvGrpSpPr>
            <p:grpSpPr>
              <a:xfrm>
                <a:off x="2029422" y="2882501"/>
                <a:ext cx="103104" cy="1426186"/>
                <a:chOff x="6805413" y="3100904"/>
                <a:chExt cx="122758" cy="1698043"/>
              </a:xfrm>
            </p:grpSpPr>
            <p:sp>
              <p:nvSpPr>
                <p:cNvPr id="6320" name="Google Shape;6320;p7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71"/>
              <p:cNvGrpSpPr/>
              <p:nvPr/>
            </p:nvGrpSpPr>
            <p:grpSpPr>
              <a:xfrm>
                <a:off x="2272795" y="2882501"/>
                <a:ext cx="103104" cy="1426186"/>
                <a:chOff x="5206863" y="3100904"/>
                <a:chExt cx="122758" cy="1698043"/>
              </a:xfrm>
            </p:grpSpPr>
            <p:sp>
              <p:nvSpPr>
                <p:cNvPr id="6328" name="Google Shape;6328;p7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71"/>
              <p:cNvGrpSpPr/>
              <p:nvPr/>
            </p:nvGrpSpPr>
            <p:grpSpPr>
              <a:xfrm>
                <a:off x="1542694" y="2882501"/>
                <a:ext cx="103104" cy="1426186"/>
                <a:chOff x="6006138" y="3143629"/>
                <a:chExt cx="122758" cy="1698043"/>
              </a:xfrm>
            </p:grpSpPr>
            <p:sp>
              <p:nvSpPr>
                <p:cNvPr id="6336" name="Google Shape;6336;p7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43" name="Google Shape;6343;p71"/>
          <p:cNvGrpSpPr/>
          <p:nvPr/>
        </p:nvGrpSpPr>
        <p:grpSpPr>
          <a:xfrm>
            <a:off x="5683472" y="3518037"/>
            <a:ext cx="2749952" cy="870677"/>
            <a:chOff x="238125" y="1725700"/>
            <a:chExt cx="7139025" cy="2260325"/>
          </a:xfrm>
        </p:grpSpPr>
        <p:sp>
          <p:nvSpPr>
            <p:cNvPr id="6344" name="Google Shape;6344;p7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71"/>
          <p:cNvGrpSpPr/>
          <p:nvPr/>
        </p:nvGrpSpPr>
        <p:grpSpPr>
          <a:xfrm>
            <a:off x="5953636" y="2459783"/>
            <a:ext cx="1105452" cy="916747"/>
            <a:chOff x="5249100" y="1210600"/>
            <a:chExt cx="3502700" cy="2904775"/>
          </a:xfrm>
        </p:grpSpPr>
        <p:sp>
          <p:nvSpPr>
            <p:cNvPr id="6355" name="Google Shape;6355;p7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9" name="Google Shape;6359;p7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360" name="Google Shape;6360;p7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361" name="Google Shape;6361;p7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362" name="Google Shape;6362;p7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363" name="Google Shape;6363;p7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71"/>
          <p:cNvGrpSpPr/>
          <p:nvPr/>
        </p:nvGrpSpPr>
        <p:grpSpPr>
          <a:xfrm>
            <a:off x="7136183" y="1179201"/>
            <a:ext cx="1304650" cy="1124856"/>
            <a:chOff x="7287122" y="1165658"/>
            <a:chExt cx="1219413" cy="1051365"/>
          </a:xfrm>
        </p:grpSpPr>
        <p:grpSp>
          <p:nvGrpSpPr>
            <p:cNvPr id="6365" name="Google Shape;6365;p71"/>
            <p:cNvGrpSpPr/>
            <p:nvPr/>
          </p:nvGrpSpPr>
          <p:grpSpPr>
            <a:xfrm>
              <a:off x="7287122" y="1969723"/>
              <a:ext cx="1219413" cy="247300"/>
              <a:chOff x="7287122" y="1969723"/>
              <a:chExt cx="1219413" cy="247300"/>
            </a:xfrm>
          </p:grpSpPr>
          <p:sp>
            <p:nvSpPr>
              <p:cNvPr id="6366" name="Google Shape;6366;p7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7" name="Google Shape;6367;p71"/>
              <p:cNvGrpSpPr/>
              <p:nvPr/>
            </p:nvGrpSpPr>
            <p:grpSpPr>
              <a:xfrm>
                <a:off x="7287122" y="2063892"/>
                <a:ext cx="1151753" cy="73428"/>
                <a:chOff x="7287122" y="2063892"/>
                <a:chExt cx="1151753" cy="73428"/>
              </a:xfrm>
            </p:grpSpPr>
            <p:sp>
              <p:nvSpPr>
                <p:cNvPr id="6368" name="Google Shape;6368;p7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9" name="Google Shape;6369;p7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370" name="Google Shape;6370;p71"/>
            <p:cNvGrpSpPr/>
            <p:nvPr/>
          </p:nvGrpSpPr>
          <p:grpSpPr>
            <a:xfrm>
              <a:off x="7287122" y="1712201"/>
              <a:ext cx="1219403" cy="246767"/>
              <a:chOff x="7287122" y="1712201"/>
              <a:chExt cx="1219403" cy="246767"/>
            </a:xfrm>
          </p:grpSpPr>
          <p:sp>
            <p:nvSpPr>
              <p:cNvPr id="6371" name="Google Shape;6371;p7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2" name="Google Shape;6372;p71"/>
              <p:cNvGrpSpPr/>
              <p:nvPr/>
            </p:nvGrpSpPr>
            <p:grpSpPr>
              <a:xfrm>
                <a:off x="7287122" y="1842861"/>
                <a:ext cx="1005303" cy="73419"/>
                <a:chOff x="7287122" y="1842861"/>
                <a:chExt cx="1005303" cy="73419"/>
              </a:xfrm>
            </p:grpSpPr>
            <p:sp>
              <p:nvSpPr>
                <p:cNvPr id="6373" name="Google Shape;6373;p7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74" name="Google Shape;6374;p7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375" name="Google Shape;6375;p71"/>
            <p:cNvGrpSpPr/>
            <p:nvPr/>
          </p:nvGrpSpPr>
          <p:grpSpPr>
            <a:xfrm>
              <a:off x="7287122" y="1447520"/>
              <a:ext cx="1219403" cy="286667"/>
              <a:chOff x="7287122" y="1447520"/>
              <a:chExt cx="1219403" cy="286667"/>
            </a:xfrm>
          </p:grpSpPr>
          <p:sp>
            <p:nvSpPr>
              <p:cNvPr id="6376" name="Google Shape;6376;p7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7" name="Google Shape;6377;p71"/>
              <p:cNvGrpSpPr/>
              <p:nvPr/>
            </p:nvGrpSpPr>
            <p:grpSpPr>
              <a:xfrm>
                <a:off x="7287122" y="1581977"/>
                <a:ext cx="852803" cy="73428"/>
                <a:chOff x="7287122" y="1581977"/>
                <a:chExt cx="852803" cy="73428"/>
              </a:xfrm>
            </p:grpSpPr>
            <p:sp>
              <p:nvSpPr>
                <p:cNvPr id="6378" name="Google Shape;6378;p7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79" name="Google Shape;6379;p7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380" name="Google Shape;6380;p71"/>
            <p:cNvGrpSpPr/>
            <p:nvPr/>
          </p:nvGrpSpPr>
          <p:grpSpPr>
            <a:xfrm>
              <a:off x="7287122" y="1165658"/>
              <a:ext cx="1219403" cy="344253"/>
              <a:chOff x="7287122" y="1165658"/>
              <a:chExt cx="1219403" cy="344253"/>
            </a:xfrm>
          </p:grpSpPr>
          <p:sp>
            <p:nvSpPr>
              <p:cNvPr id="6381" name="Google Shape;6381;p7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2" name="Google Shape;6382;p71"/>
              <p:cNvGrpSpPr/>
              <p:nvPr/>
            </p:nvGrpSpPr>
            <p:grpSpPr>
              <a:xfrm>
                <a:off x="7287122" y="1341025"/>
                <a:ext cx="695703" cy="73419"/>
                <a:chOff x="7287122" y="1341025"/>
                <a:chExt cx="695703" cy="73419"/>
              </a:xfrm>
            </p:grpSpPr>
            <p:sp>
              <p:nvSpPr>
                <p:cNvPr id="6383" name="Google Shape;6383;p7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84" name="Google Shape;6384;p7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385" name="Google Shape;6385;p71"/>
          <p:cNvGrpSpPr/>
          <p:nvPr/>
        </p:nvGrpSpPr>
        <p:grpSpPr>
          <a:xfrm>
            <a:off x="5802676" y="1185224"/>
            <a:ext cx="1397729" cy="1098540"/>
            <a:chOff x="5900602" y="1193063"/>
            <a:chExt cx="1299851" cy="1021707"/>
          </a:xfrm>
        </p:grpSpPr>
        <p:grpSp>
          <p:nvGrpSpPr>
            <p:cNvPr id="6386" name="Google Shape;6386;p71"/>
            <p:cNvGrpSpPr/>
            <p:nvPr/>
          </p:nvGrpSpPr>
          <p:grpSpPr>
            <a:xfrm>
              <a:off x="6520337" y="1193063"/>
              <a:ext cx="341815" cy="799959"/>
              <a:chOff x="6520337" y="1193063"/>
              <a:chExt cx="341815" cy="799959"/>
            </a:xfrm>
          </p:grpSpPr>
          <p:grpSp>
            <p:nvGrpSpPr>
              <p:cNvPr id="6387" name="Google Shape;6387;p71"/>
              <p:cNvGrpSpPr/>
              <p:nvPr/>
            </p:nvGrpSpPr>
            <p:grpSpPr>
              <a:xfrm>
                <a:off x="6520337" y="1589527"/>
                <a:ext cx="213950" cy="403494"/>
                <a:chOff x="6520337" y="1589527"/>
                <a:chExt cx="213950" cy="403494"/>
              </a:xfrm>
            </p:grpSpPr>
            <p:sp>
              <p:nvSpPr>
                <p:cNvPr id="6388" name="Google Shape;6388;p7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71"/>
              <p:cNvGrpSpPr/>
              <p:nvPr/>
            </p:nvGrpSpPr>
            <p:grpSpPr>
              <a:xfrm>
                <a:off x="6577204" y="1193063"/>
                <a:ext cx="284947" cy="464512"/>
                <a:chOff x="6577204" y="1193063"/>
                <a:chExt cx="284947" cy="464512"/>
              </a:xfrm>
            </p:grpSpPr>
            <p:sp>
              <p:nvSpPr>
                <p:cNvPr id="6391" name="Google Shape;6391;p7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2" name="Google Shape;6392;p7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393" name="Google Shape;6393;p71"/>
            <p:cNvGrpSpPr/>
            <p:nvPr/>
          </p:nvGrpSpPr>
          <p:grpSpPr>
            <a:xfrm>
              <a:off x="6238903" y="1193063"/>
              <a:ext cx="300475" cy="900152"/>
              <a:chOff x="6238903" y="1193063"/>
              <a:chExt cx="300475" cy="900152"/>
            </a:xfrm>
          </p:grpSpPr>
          <p:grpSp>
            <p:nvGrpSpPr>
              <p:cNvPr id="6394" name="Google Shape;6394;p71"/>
              <p:cNvGrpSpPr/>
              <p:nvPr/>
            </p:nvGrpSpPr>
            <p:grpSpPr>
              <a:xfrm>
                <a:off x="6290865" y="1489315"/>
                <a:ext cx="248514" cy="603900"/>
                <a:chOff x="6290865" y="1489315"/>
                <a:chExt cx="248514" cy="603900"/>
              </a:xfrm>
            </p:grpSpPr>
            <p:sp>
              <p:nvSpPr>
                <p:cNvPr id="6395" name="Google Shape;6395;p7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71"/>
              <p:cNvGrpSpPr/>
              <p:nvPr/>
            </p:nvGrpSpPr>
            <p:grpSpPr>
              <a:xfrm>
                <a:off x="6238903" y="1193063"/>
                <a:ext cx="284947" cy="333087"/>
                <a:chOff x="6238903" y="1193063"/>
                <a:chExt cx="284947" cy="333087"/>
              </a:xfrm>
            </p:grpSpPr>
            <p:sp>
              <p:nvSpPr>
                <p:cNvPr id="6398" name="Google Shape;6398;p7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9" name="Google Shape;6399;p7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400" name="Google Shape;6400;p71"/>
            <p:cNvGrpSpPr/>
            <p:nvPr/>
          </p:nvGrpSpPr>
          <p:grpSpPr>
            <a:xfrm>
              <a:off x="5900602" y="1193063"/>
              <a:ext cx="444345" cy="1021707"/>
              <a:chOff x="5900602" y="1193063"/>
              <a:chExt cx="444345" cy="1021707"/>
            </a:xfrm>
          </p:grpSpPr>
          <p:grpSp>
            <p:nvGrpSpPr>
              <p:cNvPr id="6401" name="Google Shape;6401;p71"/>
              <p:cNvGrpSpPr/>
              <p:nvPr/>
            </p:nvGrpSpPr>
            <p:grpSpPr>
              <a:xfrm>
                <a:off x="6046501" y="1367785"/>
                <a:ext cx="298446" cy="846986"/>
                <a:chOff x="6046501" y="1367785"/>
                <a:chExt cx="298446" cy="846986"/>
              </a:xfrm>
            </p:grpSpPr>
            <p:sp>
              <p:nvSpPr>
                <p:cNvPr id="6402" name="Google Shape;6402;p7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71"/>
              <p:cNvGrpSpPr/>
              <p:nvPr/>
            </p:nvGrpSpPr>
            <p:grpSpPr>
              <a:xfrm>
                <a:off x="5900602" y="1193063"/>
                <a:ext cx="284947" cy="182312"/>
                <a:chOff x="5900602" y="1193063"/>
                <a:chExt cx="284947" cy="182312"/>
              </a:xfrm>
            </p:grpSpPr>
            <p:sp>
              <p:nvSpPr>
                <p:cNvPr id="6405" name="Google Shape;6405;p7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6" name="Google Shape;6406;p7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407" name="Google Shape;6407;p71"/>
            <p:cNvGrpSpPr/>
            <p:nvPr/>
          </p:nvGrpSpPr>
          <p:grpSpPr>
            <a:xfrm>
              <a:off x="6738300" y="1193063"/>
              <a:ext cx="462153" cy="707634"/>
              <a:chOff x="6738300" y="1193063"/>
              <a:chExt cx="462153" cy="707634"/>
            </a:xfrm>
          </p:grpSpPr>
          <p:grpSp>
            <p:nvGrpSpPr>
              <p:cNvPr id="6408" name="Google Shape;6408;p71"/>
              <p:cNvGrpSpPr/>
              <p:nvPr/>
            </p:nvGrpSpPr>
            <p:grpSpPr>
              <a:xfrm>
                <a:off x="6915505" y="1193063"/>
                <a:ext cx="284947" cy="597387"/>
                <a:chOff x="6915505" y="1193063"/>
                <a:chExt cx="284947" cy="597387"/>
              </a:xfrm>
            </p:grpSpPr>
            <p:sp>
              <p:nvSpPr>
                <p:cNvPr id="6409" name="Google Shape;6409;p7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0" name="Google Shape;6410;p7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411" name="Google Shape;6411;p71"/>
              <p:cNvGrpSpPr/>
              <p:nvPr/>
            </p:nvGrpSpPr>
            <p:grpSpPr>
              <a:xfrm>
                <a:off x="6738300" y="1684725"/>
                <a:ext cx="230066" cy="215971"/>
                <a:chOff x="6738300" y="1684725"/>
                <a:chExt cx="230066" cy="215971"/>
              </a:xfrm>
            </p:grpSpPr>
            <p:sp>
              <p:nvSpPr>
                <p:cNvPr id="6412" name="Google Shape;6412;p7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417" name="Shape 6417"/>
        <p:cNvGrpSpPr/>
        <p:nvPr/>
      </p:nvGrpSpPr>
      <p:grpSpPr>
        <a:xfrm>
          <a:off x="0" y="0"/>
          <a:ext cx="0" cy="0"/>
          <a:chOff x="0" y="0"/>
          <a:chExt cx="0" cy="0"/>
        </a:xfrm>
      </p:grpSpPr>
      <p:sp>
        <p:nvSpPr>
          <p:cNvPr id="6418" name="Google Shape;6418;p7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19" name="Google Shape;6419;p7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20" name="Google Shape;6420;p72"/>
          <p:cNvGrpSpPr/>
          <p:nvPr/>
        </p:nvGrpSpPr>
        <p:grpSpPr>
          <a:xfrm>
            <a:off x="829359" y="2307635"/>
            <a:ext cx="339235" cy="298186"/>
            <a:chOff x="898875" y="244725"/>
            <a:chExt cx="481800" cy="423500"/>
          </a:xfrm>
        </p:grpSpPr>
        <p:sp>
          <p:nvSpPr>
            <p:cNvPr id="6421" name="Google Shape;6421;p7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2" name="Google Shape;6422;p7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3" name="Google Shape;6423;p7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4" name="Google Shape;6424;p7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5" name="Google Shape;6425;p7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6" name="Google Shape;6426;p7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7" name="Google Shape;6427;p72"/>
          <p:cNvGrpSpPr/>
          <p:nvPr/>
        </p:nvGrpSpPr>
        <p:grpSpPr>
          <a:xfrm>
            <a:off x="1267741" y="2287103"/>
            <a:ext cx="298169" cy="339253"/>
            <a:chOff x="1529350" y="258825"/>
            <a:chExt cx="423475" cy="481825"/>
          </a:xfrm>
        </p:grpSpPr>
        <p:sp>
          <p:nvSpPr>
            <p:cNvPr id="6428" name="Google Shape;6428;p7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9" name="Google Shape;6429;p7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0" name="Google Shape;6430;p72"/>
          <p:cNvGrpSpPr/>
          <p:nvPr/>
        </p:nvGrpSpPr>
        <p:grpSpPr>
          <a:xfrm>
            <a:off x="1660716" y="2367273"/>
            <a:ext cx="340890" cy="178912"/>
            <a:chOff x="2084325" y="363300"/>
            <a:chExt cx="484150" cy="254100"/>
          </a:xfrm>
        </p:grpSpPr>
        <p:sp>
          <p:nvSpPr>
            <p:cNvPr id="6431" name="Google Shape;6431;p7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2" name="Google Shape;6432;p7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3" name="Google Shape;6433;p72"/>
          <p:cNvGrpSpPr/>
          <p:nvPr/>
        </p:nvGrpSpPr>
        <p:grpSpPr>
          <a:xfrm>
            <a:off x="2110011" y="2287102"/>
            <a:ext cx="298169" cy="339253"/>
            <a:chOff x="2707500" y="249400"/>
            <a:chExt cx="423475" cy="481825"/>
          </a:xfrm>
        </p:grpSpPr>
        <p:sp>
          <p:nvSpPr>
            <p:cNvPr id="6434" name="Google Shape;6434;p7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5" name="Google Shape;6435;p7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6" name="Google Shape;6436;p72"/>
          <p:cNvGrpSpPr/>
          <p:nvPr/>
        </p:nvGrpSpPr>
        <p:grpSpPr>
          <a:xfrm>
            <a:off x="2523626" y="2287428"/>
            <a:ext cx="305386" cy="338602"/>
            <a:chOff x="3300325" y="249875"/>
            <a:chExt cx="433725" cy="480900"/>
          </a:xfrm>
        </p:grpSpPr>
        <p:sp>
          <p:nvSpPr>
            <p:cNvPr id="6437" name="Google Shape;6437;p7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8" name="Google Shape;6438;p7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9" name="Google Shape;6439;p7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0" name="Google Shape;6440;p7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1" name="Google Shape;6441;p7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2" name="Google Shape;6442;p7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3" name="Google Shape;6443;p72"/>
          <p:cNvGrpSpPr/>
          <p:nvPr/>
        </p:nvGrpSpPr>
        <p:grpSpPr>
          <a:xfrm>
            <a:off x="2912712" y="2287349"/>
            <a:ext cx="352349" cy="338760"/>
            <a:chOff x="3854700" y="249750"/>
            <a:chExt cx="500425" cy="481125"/>
          </a:xfrm>
        </p:grpSpPr>
        <p:sp>
          <p:nvSpPr>
            <p:cNvPr id="6444" name="Google Shape;6444;p7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5" name="Google Shape;6445;p7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6" name="Google Shape;6446;p7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7" name="Google Shape;6447;p7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8" name="Google Shape;6448;p7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9" name="Google Shape;6449;p7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0" name="Google Shape;6450;p7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1" name="Google Shape;6451;p7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2" name="Google Shape;6452;p72"/>
          <p:cNvGrpSpPr/>
          <p:nvPr/>
        </p:nvGrpSpPr>
        <p:grpSpPr>
          <a:xfrm>
            <a:off x="3330701" y="2287349"/>
            <a:ext cx="352349" cy="338760"/>
            <a:chOff x="4447550" y="249750"/>
            <a:chExt cx="500425" cy="481125"/>
          </a:xfrm>
        </p:grpSpPr>
        <p:sp>
          <p:nvSpPr>
            <p:cNvPr id="6453" name="Google Shape;6453;p7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4" name="Google Shape;6454;p7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5" name="Google Shape;6455;p72"/>
          <p:cNvGrpSpPr/>
          <p:nvPr/>
        </p:nvGrpSpPr>
        <p:grpSpPr>
          <a:xfrm>
            <a:off x="3759902" y="2287102"/>
            <a:ext cx="339253" cy="339253"/>
            <a:chOff x="5049725" y="249400"/>
            <a:chExt cx="481825" cy="481825"/>
          </a:xfrm>
        </p:grpSpPr>
        <p:sp>
          <p:nvSpPr>
            <p:cNvPr id="6456" name="Google Shape;6456;p7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7" name="Google Shape;6457;p7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8" name="Google Shape;6458;p72"/>
          <p:cNvGrpSpPr/>
          <p:nvPr/>
        </p:nvGrpSpPr>
        <p:grpSpPr>
          <a:xfrm>
            <a:off x="4173843" y="2287102"/>
            <a:ext cx="339253" cy="339253"/>
            <a:chOff x="5660400" y="238125"/>
            <a:chExt cx="481825" cy="481825"/>
          </a:xfrm>
        </p:grpSpPr>
        <p:sp>
          <p:nvSpPr>
            <p:cNvPr id="6459" name="Google Shape;6459;p7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7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1" name="Google Shape;6461;p72"/>
          <p:cNvGrpSpPr/>
          <p:nvPr/>
        </p:nvGrpSpPr>
        <p:grpSpPr>
          <a:xfrm>
            <a:off x="4590529" y="2287102"/>
            <a:ext cx="339253" cy="339253"/>
            <a:chOff x="6235400" y="249400"/>
            <a:chExt cx="481825" cy="481825"/>
          </a:xfrm>
        </p:grpSpPr>
        <p:sp>
          <p:nvSpPr>
            <p:cNvPr id="6462" name="Google Shape;6462;p7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3" name="Google Shape;6463;p7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4" name="Google Shape;6464;p7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5" name="Google Shape;6465;p7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6" name="Google Shape;6466;p7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7" name="Google Shape;6467;p72"/>
          <p:cNvGrpSpPr/>
          <p:nvPr/>
        </p:nvGrpSpPr>
        <p:grpSpPr>
          <a:xfrm>
            <a:off x="828875" y="2731810"/>
            <a:ext cx="340204" cy="298116"/>
            <a:chOff x="899850" y="871450"/>
            <a:chExt cx="483175" cy="423400"/>
          </a:xfrm>
        </p:grpSpPr>
        <p:sp>
          <p:nvSpPr>
            <p:cNvPr id="6468" name="Google Shape;6468;p7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7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0" name="Google Shape;6470;p7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1" name="Google Shape;6471;p7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72" name="Google Shape;6472;p7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73" name="Google Shape;6473;p72"/>
          <p:cNvGrpSpPr/>
          <p:nvPr/>
        </p:nvGrpSpPr>
        <p:grpSpPr>
          <a:xfrm>
            <a:off x="1660875" y="2711232"/>
            <a:ext cx="340573" cy="339271"/>
            <a:chOff x="2085450" y="842250"/>
            <a:chExt cx="483700" cy="481850"/>
          </a:xfrm>
        </p:grpSpPr>
        <p:sp>
          <p:nvSpPr>
            <p:cNvPr id="6474" name="Google Shape;6474;p7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5" name="Google Shape;6475;p7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6" name="Google Shape;6476;p7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7" name="Google Shape;6477;p72"/>
          <p:cNvGrpSpPr/>
          <p:nvPr/>
        </p:nvGrpSpPr>
        <p:grpSpPr>
          <a:xfrm>
            <a:off x="2089443" y="2711241"/>
            <a:ext cx="339306" cy="339253"/>
            <a:chOff x="2685825" y="840375"/>
            <a:chExt cx="481900" cy="481825"/>
          </a:xfrm>
        </p:grpSpPr>
        <p:sp>
          <p:nvSpPr>
            <p:cNvPr id="6478" name="Google Shape;6478;p7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9" name="Google Shape;6479;p7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0" name="Google Shape;6480;p72"/>
          <p:cNvGrpSpPr/>
          <p:nvPr/>
        </p:nvGrpSpPr>
        <p:grpSpPr>
          <a:xfrm>
            <a:off x="2501104" y="2710924"/>
            <a:ext cx="350431" cy="339887"/>
            <a:chOff x="3270675" y="841800"/>
            <a:chExt cx="497700" cy="482725"/>
          </a:xfrm>
        </p:grpSpPr>
        <p:sp>
          <p:nvSpPr>
            <p:cNvPr id="6481" name="Google Shape;6481;p7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2" name="Google Shape;6482;p7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3" name="Google Shape;6483;p7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84" name="Google Shape;6484;p7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85" name="Google Shape;6485;p72"/>
          <p:cNvGrpSpPr/>
          <p:nvPr/>
        </p:nvGrpSpPr>
        <p:grpSpPr>
          <a:xfrm>
            <a:off x="3337249" y="2731783"/>
            <a:ext cx="339253" cy="298169"/>
            <a:chOff x="4467200" y="877100"/>
            <a:chExt cx="481825" cy="423475"/>
          </a:xfrm>
        </p:grpSpPr>
        <p:sp>
          <p:nvSpPr>
            <p:cNvPr id="6486" name="Google Shape;6486;p7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7" name="Google Shape;6487;p7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7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9" name="Google Shape;6489;p7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0" name="Google Shape;6490;p72"/>
          <p:cNvGrpSpPr/>
          <p:nvPr/>
        </p:nvGrpSpPr>
        <p:grpSpPr>
          <a:xfrm>
            <a:off x="3752140" y="2711232"/>
            <a:ext cx="354778" cy="339271"/>
            <a:chOff x="5045500" y="842250"/>
            <a:chExt cx="503875" cy="481850"/>
          </a:xfrm>
        </p:grpSpPr>
        <p:sp>
          <p:nvSpPr>
            <p:cNvPr id="6491" name="Google Shape;6491;p7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2" name="Google Shape;6492;p7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3" name="Google Shape;6493;p72"/>
          <p:cNvGrpSpPr/>
          <p:nvPr/>
        </p:nvGrpSpPr>
        <p:grpSpPr>
          <a:xfrm>
            <a:off x="4174987" y="2737451"/>
            <a:ext cx="336965" cy="286833"/>
            <a:chOff x="5645200" y="879425"/>
            <a:chExt cx="478575" cy="407375"/>
          </a:xfrm>
        </p:grpSpPr>
        <p:sp>
          <p:nvSpPr>
            <p:cNvPr id="6494" name="Google Shape;6494;p7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5" name="Google Shape;6495;p7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6" name="Google Shape;6496;p7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7" name="Google Shape;6497;p7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8" name="Google Shape;6498;p7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9" name="Google Shape;6499;p7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0" name="Google Shape;6500;p72"/>
          <p:cNvGrpSpPr/>
          <p:nvPr/>
        </p:nvGrpSpPr>
        <p:grpSpPr>
          <a:xfrm>
            <a:off x="4611062" y="2711241"/>
            <a:ext cx="298186" cy="339253"/>
            <a:chOff x="6264525" y="842250"/>
            <a:chExt cx="423500" cy="481825"/>
          </a:xfrm>
        </p:grpSpPr>
        <p:sp>
          <p:nvSpPr>
            <p:cNvPr id="6501" name="Google Shape;6501;p7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2" name="Google Shape;6502;p7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3" name="Google Shape;6503;p7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4" name="Google Shape;6504;p7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5" name="Google Shape;6505;p7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6" name="Google Shape;6506;p7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7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8" name="Google Shape;6508;p72"/>
          <p:cNvGrpSpPr/>
          <p:nvPr/>
        </p:nvGrpSpPr>
        <p:grpSpPr>
          <a:xfrm>
            <a:off x="829350" y="3125895"/>
            <a:ext cx="339253" cy="339253"/>
            <a:chOff x="900750" y="1436075"/>
            <a:chExt cx="481825" cy="481825"/>
          </a:xfrm>
        </p:grpSpPr>
        <p:sp>
          <p:nvSpPr>
            <p:cNvPr id="6509" name="Google Shape;6509;p7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0" name="Google Shape;6510;p7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1" name="Google Shape;6511;p7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2" name="Google Shape;6512;p7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3" name="Google Shape;6513;p72"/>
          <p:cNvGrpSpPr/>
          <p:nvPr/>
        </p:nvGrpSpPr>
        <p:grpSpPr>
          <a:xfrm>
            <a:off x="1247198" y="3186183"/>
            <a:ext cx="339253" cy="218676"/>
            <a:chOff x="1492675" y="1520750"/>
            <a:chExt cx="481825" cy="310575"/>
          </a:xfrm>
        </p:grpSpPr>
        <p:sp>
          <p:nvSpPr>
            <p:cNvPr id="6514" name="Google Shape;6514;p7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5" name="Google Shape;6515;p7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6" name="Google Shape;6516;p72"/>
          <p:cNvGrpSpPr/>
          <p:nvPr/>
        </p:nvGrpSpPr>
        <p:grpSpPr>
          <a:xfrm>
            <a:off x="1654995" y="3125877"/>
            <a:ext cx="352332" cy="339288"/>
            <a:chOff x="2071000" y="1435025"/>
            <a:chExt cx="500400" cy="481875"/>
          </a:xfrm>
        </p:grpSpPr>
        <p:sp>
          <p:nvSpPr>
            <p:cNvPr id="6517" name="Google Shape;6517;p7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8" name="Google Shape;6518;p7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9" name="Google Shape;6519;p7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0" name="Google Shape;6520;p72"/>
          <p:cNvGrpSpPr/>
          <p:nvPr/>
        </p:nvGrpSpPr>
        <p:grpSpPr>
          <a:xfrm>
            <a:off x="2083159" y="3146709"/>
            <a:ext cx="351874" cy="297623"/>
            <a:chOff x="2678350" y="1464650"/>
            <a:chExt cx="499750" cy="422700"/>
          </a:xfrm>
        </p:grpSpPr>
        <p:sp>
          <p:nvSpPr>
            <p:cNvPr id="6521" name="Google Shape;6521;p7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2" name="Google Shape;6522;p7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3" name="Google Shape;6523;p7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4" name="Google Shape;6524;p72"/>
          <p:cNvGrpSpPr/>
          <p:nvPr/>
        </p:nvGrpSpPr>
        <p:grpSpPr>
          <a:xfrm>
            <a:off x="2506692" y="3125895"/>
            <a:ext cx="339253" cy="339253"/>
            <a:chOff x="3271200" y="1435075"/>
            <a:chExt cx="481825" cy="481825"/>
          </a:xfrm>
        </p:grpSpPr>
        <p:sp>
          <p:nvSpPr>
            <p:cNvPr id="6525" name="Google Shape;6525;p7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6" name="Google Shape;6526;p7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7" name="Google Shape;6527;p72"/>
          <p:cNvGrpSpPr/>
          <p:nvPr/>
        </p:nvGrpSpPr>
        <p:grpSpPr>
          <a:xfrm>
            <a:off x="2917165" y="3125877"/>
            <a:ext cx="343442" cy="339288"/>
            <a:chOff x="3858100" y="1435075"/>
            <a:chExt cx="487775" cy="481875"/>
          </a:xfrm>
        </p:grpSpPr>
        <p:sp>
          <p:nvSpPr>
            <p:cNvPr id="6528" name="Google Shape;6528;p7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9" name="Google Shape;6529;p7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0" name="Google Shape;6530;p7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1" name="Google Shape;6531;p7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2" name="Google Shape;6532;p7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3" name="Google Shape;6533;p72"/>
          <p:cNvGrpSpPr/>
          <p:nvPr/>
        </p:nvGrpSpPr>
        <p:grpSpPr>
          <a:xfrm>
            <a:off x="3337249" y="3125895"/>
            <a:ext cx="339253" cy="339253"/>
            <a:chOff x="4456875" y="1435075"/>
            <a:chExt cx="481825" cy="481825"/>
          </a:xfrm>
        </p:grpSpPr>
        <p:sp>
          <p:nvSpPr>
            <p:cNvPr id="6534" name="Google Shape;6534;p7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7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7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7" name="Google Shape;6537;p7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8" name="Google Shape;6538;p7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9" name="Google Shape;6539;p7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0" name="Google Shape;6540;p7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1" name="Google Shape;6541;p7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7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7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4" name="Google Shape;6544;p7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5" name="Google Shape;6545;p7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6" name="Google Shape;6546;p7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7" name="Google Shape;6547;p7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8" name="Google Shape;6548;p7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7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0" name="Google Shape;6550;p7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1" name="Google Shape;6551;p7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2" name="Google Shape;6552;p7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3" name="Google Shape;6553;p72"/>
          <p:cNvGrpSpPr/>
          <p:nvPr/>
        </p:nvGrpSpPr>
        <p:grpSpPr>
          <a:xfrm>
            <a:off x="3758239" y="3125886"/>
            <a:ext cx="342580" cy="339271"/>
            <a:chOff x="5049725" y="1435050"/>
            <a:chExt cx="486550" cy="481850"/>
          </a:xfrm>
        </p:grpSpPr>
        <p:sp>
          <p:nvSpPr>
            <p:cNvPr id="6554" name="Google Shape;6554;p7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5" name="Google Shape;6555;p7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6" name="Google Shape;6556;p7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7" name="Google Shape;6557;p7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8" name="Google Shape;6558;p72"/>
          <p:cNvGrpSpPr/>
          <p:nvPr/>
        </p:nvGrpSpPr>
        <p:grpSpPr>
          <a:xfrm>
            <a:off x="4173790" y="3125895"/>
            <a:ext cx="339359" cy="339253"/>
            <a:chOff x="5642475" y="1435075"/>
            <a:chExt cx="481975" cy="481825"/>
          </a:xfrm>
        </p:grpSpPr>
        <p:sp>
          <p:nvSpPr>
            <p:cNvPr id="6559" name="Google Shape;6559;p7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0" name="Google Shape;6560;p7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1" name="Google Shape;6561;p7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2" name="Google Shape;6562;p72"/>
          <p:cNvGrpSpPr/>
          <p:nvPr/>
        </p:nvGrpSpPr>
        <p:grpSpPr>
          <a:xfrm>
            <a:off x="4588276" y="3125886"/>
            <a:ext cx="343759" cy="339271"/>
            <a:chOff x="6232000" y="1435050"/>
            <a:chExt cx="488225" cy="481850"/>
          </a:xfrm>
        </p:grpSpPr>
        <p:sp>
          <p:nvSpPr>
            <p:cNvPr id="6563" name="Google Shape;6563;p7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4" name="Google Shape;6564;p7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5" name="Google Shape;6565;p7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6" name="Google Shape;6566;p7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7" name="Google Shape;6567;p7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8" name="Google Shape;6568;p72"/>
          <p:cNvGrpSpPr/>
          <p:nvPr/>
        </p:nvGrpSpPr>
        <p:grpSpPr>
          <a:xfrm>
            <a:off x="849012" y="3539545"/>
            <a:ext cx="299929" cy="337792"/>
            <a:chOff x="924450" y="2028975"/>
            <a:chExt cx="425975" cy="479750"/>
          </a:xfrm>
        </p:grpSpPr>
        <p:sp>
          <p:nvSpPr>
            <p:cNvPr id="6569" name="Google Shape;6569;p7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0" name="Google Shape;6570;p7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1" name="Google Shape;6571;p7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2" name="Google Shape;6572;p72"/>
          <p:cNvGrpSpPr/>
          <p:nvPr/>
        </p:nvGrpSpPr>
        <p:grpSpPr>
          <a:xfrm>
            <a:off x="1661509" y="3559347"/>
            <a:ext cx="339306" cy="298186"/>
            <a:chOff x="2085450" y="2057100"/>
            <a:chExt cx="481900" cy="423500"/>
          </a:xfrm>
        </p:grpSpPr>
        <p:sp>
          <p:nvSpPr>
            <p:cNvPr id="6573" name="Google Shape;6573;p7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4" name="Google Shape;6574;p7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5" name="Google Shape;6575;p7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6" name="Google Shape;6576;p72"/>
          <p:cNvGrpSpPr/>
          <p:nvPr/>
        </p:nvGrpSpPr>
        <p:grpSpPr>
          <a:xfrm>
            <a:off x="2089442" y="3582592"/>
            <a:ext cx="339306" cy="251698"/>
            <a:chOff x="2678275" y="2090100"/>
            <a:chExt cx="481900" cy="357475"/>
          </a:xfrm>
        </p:grpSpPr>
        <p:sp>
          <p:nvSpPr>
            <p:cNvPr id="6577" name="Google Shape;6577;p7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8" name="Google Shape;6578;p7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9" name="Google Shape;6579;p7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7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1" name="Google Shape;6581;p7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2" name="Google Shape;6582;p72"/>
          <p:cNvGrpSpPr/>
          <p:nvPr/>
        </p:nvGrpSpPr>
        <p:grpSpPr>
          <a:xfrm>
            <a:off x="2566646" y="3594790"/>
            <a:ext cx="219345" cy="227301"/>
            <a:chOff x="3357325" y="2093500"/>
            <a:chExt cx="311525" cy="322825"/>
          </a:xfrm>
        </p:grpSpPr>
        <p:sp>
          <p:nvSpPr>
            <p:cNvPr id="6583" name="Google Shape;6583;p7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4" name="Google Shape;6584;p7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5" name="Google Shape;6585;p7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86" name="Google Shape;6586;p7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87" name="Google Shape;6587;p72"/>
          <p:cNvGrpSpPr/>
          <p:nvPr/>
        </p:nvGrpSpPr>
        <p:grpSpPr>
          <a:xfrm>
            <a:off x="3360836" y="3538814"/>
            <a:ext cx="292078" cy="339253"/>
            <a:chOff x="4492800" y="2027925"/>
            <a:chExt cx="414825" cy="481825"/>
          </a:xfrm>
        </p:grpSpPr>
        <p:sp>
          <p:nvSpPr>
            <p:cNvPr id="6588" name="Google Shape;6588;p7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9" name="Google Shape;6589;p7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0" name="Google Shape;6590;p72"/>
          <p:cNvGrpSpPr/>
          <p:nvPr/>
        </p:nvGrpSpPr>
        <p:grpSpPr>
          <a:xfrm>
            <a:off x="3759928" y="3538805"/>
            <a:ext cx="339200" cy="339271"/>
            <a:chOff x="5049725" y="2027900"/>
            <a:chExt cx="481750" cy="481850"/>
          </a:xfrm>
        </p:grpSpPr>
        <p:sp>
          <p:nvSpPr>
            <p:cNvPr id="6591" name="Google Shape;6591;p7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2" name="Google Shape;6592;p7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3" name="Google Shape;6593;p7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4" name="Google Shape;6594;p7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5" name="Google Shape;6595;p7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6" name="Google Shape;6596;p7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7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8" name="Google Shape;6598;p7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9" name="Google Shape;6599;p72"/>
          <p:cNvGrpSpPr/>
          <p:nvPr/>
        </p:nvGrpSpPr>
        <p:grpSpPr>
          <a:xfrm>
            <a:off x="4233524" y="3538893"/>
            <a:ext cx="219890" cy="339095"/>
            <a:chOff x="5726350" y="2028150"/>
            <a:chExt cx="312300" cy="481600"/>
          </a:xfrm>
        </p:grpSpPr>
        <p:sp>
          <p:nvSpPr>
            <p:cNvPr id="6600" name="Google Shape;6600;p7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1" name="Google Shape;6601;p7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2" name="Google Shape;6602;p7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3" name="Google Shape;6603;p72"/>
          <p:cNvGrpSpPr/>
          <p:nvPr/>
        </p:nvGrpSpPr>
        <p:grpSpPr>
          <a:xfrm>
            <a:off x="4593715" y="3542000"/>
            <a:ext cx="332881" cy="332881"/>
            <a:chOff x="6239925" y="2032450"/>
            <a:chExt cx="472775" cy="472775"/>
          </a:xfrm>
        </p:grpSpPr>
        <p:sp>
          <p:nvSpPr>
            <p:cNvPr id="6604" name="Google Shape;6604;p7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5" name="Google Shape;6605;p7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6" name="Google Shape;6606;p72"/>
          <p:cNvGrpSpPr/>
          <p:nvPr/>
        </p:nvGrpSpPr>
        <p:grpSpPr>
          <a:xfrm>
            <a:off x="5042807" y="2364092"/>
            <a:ext cx="334641" cy="185425"/>
            <a:chOff x="903075" y="2730000"/>
            <a:chExt cx="475275" cy="263350"/>
          </a:xfrm>
        </p:grpSpPr>
        <p:sp>
          <p:nvSpPr>
            <p:cNvPr id="6607" name="Google Shape;6607;p7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8" name="Google Shape;6608;p7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9" name="Google Shape;6609;p7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0" name="Google Shape;6610;p72"/>
          <p:cNvGrpSpPr/>
          <p:nvPr/>
        </p:nvGrpSpPr>
        <p:grpSpPr>
          <a:xfrm>
            <a:off x="1247198" y="3538814"/>
            <a:ext cx="339253" cy="339253"/>
            <a:chOff x="1492675" y="2027925"/>
            <a:chExt cx="481825" cy="481825"/>
          </a:xfrm>
        </p:grpSpPr>
        <p:sp>
          <p:nvSpPr>
            <p:cNvPr id="6611" name="Google Shape;6611;p7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2" name="Google Shape;6612;p7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3" name="Google Shape;6613;p7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4" name="Google Shape;6614;p7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5" name="Google Shape;6615;p7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6" name="Google Shape;6616;p72"/>
          <p:cNvGrpSpPr/>
          <p:nvPr/>
        </p:nvGrpSpPr>
        <p:grpSpPr>
          <a:xfrm>
            <a:off x="5473575" y="2287178"/>
            <a:ext cx="339253" cy="339253"/>
            <a:chOff x="1492675" y="2620775"/>
            <a:chExt cx="481825" cy="481825"/>
          </a:xfrm>
        </p:grpSpPr>
        <p:sp>
          <p:nvSpPr>
            <p:cNvPr id="6617" name="Google Shape;6617;p7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8" name="Google Shape;6618;p7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19" name="Google Shape;6619;p7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20" name="Google Shape;6620;p72"/>
          <p:cNvGrpSpPr/>
          <p:nvPr/>
        </p:nvGrpSpPr>
        <p:grpSpPr>
          <a:xfrm>
            <a:off x="6297328" y="2303161"/>
            <a:ext cx="333585" cy="307287"/>
            <a:chOff x="2682350" y="2643425"/>
            <a:chExt cx="473775" cy="436425"/>
          </a:xfrm>
        </p:grpSpPr>
        <p:sp>
          <p:nvSpPr>
            <p:cNvPr id="6621" name="Google Shape;6621;p7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2" name="Google Shape;6622;p7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3" name="Google Shape;6623;p7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4" name="Google Shape;6624;p7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5" name="Google Shape;6625;p7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7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7" name="Google Shape;6627;p7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8" name="Google Shape;6628;p72"/>
          <p:cNvGrpSpPr/>
          <p:nvPr/>
        </p:nvGrpSpPr>
        <p:grpSpPr>
          <a:xfrm>
            <a:off x="6762818" y="2287178"/>
            <a:ext cx="238531" cy="339253"/>
            <a:chOff x="3342725" y="2620775"/>
            <a:chExt cx="338775" cy="481825"/>
          </a:xfrm>
        </p:grpSpPr>
        <p:sp>
          <p:nvSpPr>
            <p:cNvPr id="6629" name="Google Shape;6629;p7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0" name="Google Shape;6630;p7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1" name="Google Shape;6631;p7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2" name="Google Shape;6632;p72"/>
          <p:cNvGrpSpPr/>
          <p:nvPr/>
        </p:nvGrpSpPr>
        <p:grpSpPr>
          <a:xfrm>
            <a:off x="7156568" y="2287178"/>
            <a:ext cx="278296" cy="339253"/>
            <a:chOff x="3907325" y="2620775"/>
            <a:chExt cx="395250" cy="481825"/>
          </a:xfrm>
        </p:grpSpPr>
        <p:sp>
          <p:nvSpPr>
            <p:cNvPr id="6633" name="Google Shape;6633;p7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4" name="Google Shape;6634;p7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5" name="Google Shape;6635;p7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6" name="Google Shape;6636;p7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7" name="Google Shape;6637;p72"/>
          <p:cNvGrpSpPr/>
          <p:nvPr/>
        </p:nvGrpSpPr>
        <p:grpSpPr>
          <a:xfrm>
            <a:off x="7549755" y="2297783"/>
            <a:ext cx="339253" cy="318042"/>
            <a:chOff x="4456875" y="2635825"/>
            <a:chExt cx="481825" cy="451700"/>
          </a:xfrm>
        </p:grpSpPr>
        <p:sp>
          <p:nvSpPr>
            <p:cNvPr id="6638" name="Google Shape;6638;p7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9" name="Google Shape;6639;p7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0" name="Google Shape;6640;p7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1" name="Google Shape;6641;p7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2" name="Google Shape;6642;p7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3" name="Google Shape;6643;p7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4" name="Google Shape;6644;p72"/>
          <p:cNvGrpSpPr/>
          <p:nvPr/>
        </p:nvGrpSpPr>
        <p:grpSpPr>
          <a:xfrm>
            <a:off x="7974679" y="2297783"/>
            <a:ext cx="339253" cy="318042"/>
            <a:chOff x="5049725" y="2635825"/>
            <a:chExt cx="481825" cy="451700"/>
          </a:xfrm>
        </p:grpSpPr>
        <p:sp>
          <p:nvSpPr>
            <p:cNvPr id="6645" name="Google Shape;6645;p7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6" name="Google Shape;6646;p7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7" name="Google Shape;6647;p7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8" name="Google Shape;6648;p72"/>
          <p:cNvGrpSpPr/>
          <p:nvPr/>
        </p:nvGrpSpPr>
        <p:grpSpPr>
          <a:xfrm>
            <a:off x="2375386" y="3952243"/>
            <a:ext cx="338566" cy="338373"/>
            <a:chOff x="5643000" y="2621375"/>
            <a:chExt cx="480850" cy="480575"/>
          </a:xfrm>
        </p:grpSpPr>
        <p:sp>
          <p:nvSpPr>
            <p:cNvPr id="6649" name="Google Shape;6649;p7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0" name="Google Shape;6650;p7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1" name="Google Shape;6651;p7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2" name="Google Shape;6652;p7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3" name="Google Shape;6653;p7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4" name="Google Shape;6654;p7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5" name="Google Shape;6655;p7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6" name="Google Shape;6656;p72"/>
          <p:cNvGrpSpPr/>
          <p:nvPr/>
        </p:nvGrpSpPr>
        <p:grpSpPr>
          <a:xfrm>
            <a:off x="4192782" y="3951803"/>
            <a:ext cx="339359" cy="339253"/>
            <a:chOff x="6235250" y="2620775"/>
            <a:chExt cx="481975" cy="481825"/>
          </a:xfrm>
        </p:grpSpPr>
        <p:sp>
          <p:nvSpPr>
            <p:cNvPr id="6657" name="Google Shape;6657;p7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8" name="Google Shape;6658;p7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9" name="Google Shape;6659;p7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0" name="Google Shape;6660;p7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1" name="Google Shape;6661;p7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62" name="Google Shape;6662;p7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63" name="Google Shape;6663;p72"/>
          <p:cNvGrpSpPr/>
          <p:nvPr/>
        </p:nvGrpSpPr>
        <p:grpSpPr>
          <a:xfrm>
            <a:off x="5472652" y="2711317"/>
            <a:ext cx="341101" cy="339253"/>
            <a:chOff x="1535000" y="3223325"/>
            <a:chExt cx="484450" cy="481825"/>
          </a:xfrm>
        </p:grpSpPr>
        <p:sp>
          <p:nvSpPr>
            <p:cNvPr id="6664" name="Google Shape;6664;p7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5" name="Google Shape;6665;p7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6" name="Google Shape;6666;p7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7" name="Google Shape;6667;p72"/>
          <p:cNvGrpSpPr/>
          <p:nvPr/>
        </p:nvGrpSpPr>
        <p:grpSpPr>
          <a:xfrm>
            <a:off x="5880219" y="2746618"/>
            <a:ext cx="339253" cy="268649"/>
            <a:chOff x="2085525" y="3263750"/>
            <a:chExt cx="481825" cy="381550"/>
          </a:xfrm>
        </p:grpSpPr>
        <p:sp>
          <p:nvSpPr>
            <p:cNvPr id="6668" name="Google Shape;6668;p7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9" name="Google Shape;6669;p7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70" name="Google Shape;6670;p7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71" name="Google Shape;6671;p72"/>
          <p:cNvGrpSpPr/>
          <p:nvPr/>
        </p:nvGrpSpPr>
        <p:grpSpPr>
          <a:xfrm>
            <a:off x="6711982" y="2711308"/>
            <a:ext cx="340204" cy="339271"/>
            <a:chOff x="3270450" y="3213625"/>
            <a:chExt cx="483175" cy="481850"/>
          </a:xfrm>
        </p:grpSpPr>
        <p:sp>
          <p:nvSpPr>
            <p:cNvPr id="6672" name="Google Shape;6672;p7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3" name="Google Shape;6673;p7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4" name="Google Shape;6674;p72"/>
          <p:cNvGrpSpPr/>
          <p:nvPr/>
        </p:nvGrpSpPr>
        <p:grpSpPr>
          <a:xfrm>
            <a:off x="7211250" y="2711317"/>
            <a:ext cx="168931" cy="339253"/>
            <a:chOff x="3984950" y="3213600"/>
            <a:chExt cx="239925" cy="481825"/>
          </a:xfrm>
        </p:grpSpPr>
        <p:sp>
          <p:nvSpPr>
            <p:cNvPr id="6675" name="Google Shape;6675;p7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6" name="Google Shape;6676;p7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77" name="Google Shape;6677;p7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7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79" name="Google Shape;6679;p72"/>
          <p:cNvGrpSpPr/>
          <p:nvPr/>
        </p:nvGrpSpPr>
        <p:grpSpPr>
          <a:xfrm>
            <a:off x="1874281" y="3981487"/>
            <a:ext cx="355218" cy="279880"/>
            <a:chOff x="5629975" y="3255775"/>
            <a:chExt cx="504500" cy="397500"/>
          </a:xfrm>
        </p:grpSpPr>
        <p:sp>
          <p:nvSpPr>
            <p:cNvPr id="6680" name="Google Shape;6680;p7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1" name="Google Shape;6681;p7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2" name="Google Shape;6682;p7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3" name="Google Shape;6683;p7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4" name="Google Shape;6684;p7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5" name="Google Shape;6685;p72"/>
          <p:cNvGrpSpPr/>
          <p:nvPr/>
        </p:nvGrpSpPr>
        <p:grpSpPr>
          <a:xfrm>
            <a:off x="3755839" y="3981593"/>
            <a:ext cx="340256" cy="279669"/>
            <a:chOff x="6234950" y="3255925"/>
            <a:chExt cx="483250" cy="397200"/>
          </a:xfrm>
        </p:grpSpPr>
        <p:sp>
          <p:nvSpPr>
            <p:cNvPr id="6686" name="Google Shape;6686;p7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7" name="Google Shape;6687;p7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8" name="Google Shape;6688;p7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9" name="Google Shape;6689;p7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0" name="Google Shape;6690;p7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7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2" name="Google Shape;6692;p72"/>
          <p:cNvGrpSpPr/>
          <p:nvPr/>
        </p:nvGrpSpPr>
        <p:grpSpPr>
          <a:xfrm>
            <a:off x="5051107" y="3125970"/>
            <a:ext cx="318042" cy="339253"/>
            <a:chOff x="914900" y="3806450"/>
            <a:chExt cx="451700" cy="481825"/>
          </a:xfrm>
        </p:grpSpPr>
        <p:sp>
          <p:nvSpPr>
            <p:cNvPr id="6693" name="Google Shape;6693;p7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4" name="Google Shape;6694;p7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5" name="Google Shape;6695;p7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7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7" name="Google Shape;6697;p7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8" name="Google Shape;6698;p72"/>
          <p:cNvGrpSpPr/>
          <p:nvPr/>
        </p:nvGrpSpPr>
        <p:grpSpPr>
          <a:xfrm>
            <a:off x="5470028" y="3125785"/>
            <a:ext cx="346347" cy="339623"/>
            <a:chOff x="1490050" y="3805975"/>
            <a:chExt cx="491900" cy="482350"/>
          </a:xfrm>
        </p:grpSpPr>
        <p:sp>
          <p:nvSpPr>
            <p:cNvPr id="6699" name="Google Shape;6699;p7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0" name="Google Shape;6700;p7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1" name="Google Shape;6701;p7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2" name="Google Shape;6702;p7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3" name="Google Shape;6703;p72"/>
          <p:cNvGrpSpPr/>
          <p:nvPr/>
        </p:nvGrpSpPr>
        <p:grpSpPr>
          <a:xfrm>
            <a:off x="5893896" y="3125970"/>
            <a:ext cx="311899" cy="339253"/>
            <a:chOff x="2104275" y="3806450"/>
            <a:chExt cx="442975" cy="481825"/>
          </a:xfrm>
        </p:grpSpPr>
        <p:sp>
          <p:nvSpPr>
            <p:cNvPr id="6704" name="Google Shape;6704;p7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5" name="Google Shape;6705;p7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6" name="Google Shape;6706;p72"/>
          <p:cNvGrpSpPr/>
          <p:nvPr/>
        </p:nvGrpSpPr>
        <p:grpSpPr>
          <a:xfrm>
            <a:off x="6317413" y="3125970"/>
            <a:ext cx="293416" cy="339253"/>
            <a:chOff x="2710875" y="3806450"/>
            <a:chExt cx="416725" cy="481825"/>
          </a:xfrm>
        </p:grpSpPr>
        <p:sp>
          <p:nvSpPr>
            <p:cNvPr id="6707" name="Google Shape;6707;p7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8" name="Google Shape;6708;p7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9" name="Google Shape;6709;p72"/>
          <p:cNvGrpSpPr/>
          <p:nvPr/>
        </p:nvGrpSpPr>
        <p:grpSpPr>
          <a:xfrm>
            <a:off x="6712457" y="3166412"/>
            <a:ext cx="339253" cy="258369"/>
            <a:chOff x="3271200" y="3863875"/>
            <a:chExt cx="481825" cy="366950"/>
          </a:xfrm>
        </p:grpSpPr>
        <p:sp>
          <p:nvSpPr>
            <p:cNvPr id="6710" name="Google Shape;6710;p7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1" name="Google Shape;6711;p7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2" name="Google Shape;6712;p72"/>
          <p:cNvGrpSpPr/>
          <p:nvPr/>
        </p:nvGrpSpPr>
        <p:grpSpPr>
          <a:xfrm>
            <a:off x="7147952" y="3126199"/>
            <a:ext cx="295528" cy="338795"/>
            <a:chOff x="3895050" y="3806775"/>
            <a:chExt cx="419725" cy="481175"/>
          </a:xfrm>
        </p:grpSpPr>
        <p:sp>
          <p:nvSpPr>
            <p:cNvPr id="6713" name="Google Shape;6713;p7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4" name="Google Shape;6714;p7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5" name="Google Shape;6715;p72"/>
          <p:cNvGrpSpPr/>
          <p:nvPr/>
        </p:nvGrpSpPr>
        <p:grpSpPr>
          <a:xfrm>
            <a:off x="7551234" y="3125979"/>
            <a:ext cx="336296" cy="339235"/>
            <a:chOff x="4464775" y="3806475"/>
            <a:chExt cx="477625" cy="481800"/>
          </a:xfrm>
        </p:grpSpPr>
        <p:sp>
          <p:nvSpPr>
            <p:cNvPr id="6716" name="Google Shape;6716;p7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7" name="Google Shape;6717;p7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8" name="Google Shape;6718;p7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7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0" name="Google Shape;6720;p7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1" name="Google Shape;6721;p7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2" name="Google Shape;6722;p72"/>
          <p:cNvGrpSpPr/>
          <p:nvPr/>
        </p:nvGrpSpPr>
        <p:grpSpPr>
          <a:xfrm>
            <a:off x="7974679" y="3125970"/>
            <a:ext cx="339253" cy="339253"/>
            <a:chOff x="5049725" y="3806450"/>
            <a:chExt cx="481825" cy="481825"/>
          </a:xfrm>
        </p:grpSpPr>
        <p:sp>
          <p:nvSpPr>
            <p:cNvPr id="6723" name="Google Shape;6723;p7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4" name="Google Shape;6724;p7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5" name="Google Shape;6725;p7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6" name="Google Shape;6726;p72"/>
          <p:cNvGrpSpPr/>
          <p:nvPr/>
        </p:nvGrpSpPr>
        <p:grpSpPr>
          <a:xfrm>
            <a:off x="1461983" y="3951798"/>
            <a:ext cx="339253" cy="339253"/>
            <a:chOff x="5651375" y="3806450"/>
            <a:chExt cx="481825" cy="481825"/>
          </a:xfrm>
        </p:grpSpPr>
        <p:sp>
          <p:nvSpPr>
            <p:cNvPr id="6727" name="Google Shape;6727;p7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8" name="Google Shape;6728;p7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9" name="Google Shape;6729;p7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0" name="Google Shape;6730;p7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1" name="Google Shape;6731;p72"/>
          <p:cNvGrpSpPr/>
          <p:nvPr/>
        </p:nvGrpSpPr>
        <p:grpSpPr>
          <a:xfrm>
            <a:off x="3360663" y="3953787"/>
            <a:ext cx="298503" cy="335275"/>
            <a:chOff x="6264300" y="3809300"/>
            <a:chExt cx="423950" cy="476175"/>
          </a:xfrm>
        </p:grpSpPr>
        <p:sp>
          <p:nvSpPr>
            <p:cNvPr id="6732" name="Google Shape;6732;p7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7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4" name="Google Shape;6734;p7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5" name="Google Shape;6735;p72"/>
          <p:cNvGrpSpPr/>
          <p:nvPr/>
        </p:nvGrpSpPr>
        <p:grpSpPr>
          <a:xfrm>
            <a:off x="5039841" y="3538881"/>
            <a:ext cx="340573" cy="339271"/>
            <a:chOff x="898875" y="4399275"/>
            <a:chExt cx="483700" cy="481850"/>
          </a:xfrm>
        </p:grpSpPr>
        <p:sp>
          <p:nvSpPr>
            <p:cNvPr id="6736" name="Google Shape;6736;p7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7" name="Google Shape;6737;p7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8" name="Google Shape;6738;p7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9" name="Google Shape;6739;p7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0" name="Google Shape;6740;p7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1" name="Google Shape;6741;p7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2" name="Google Shape;6742;p7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3" name="Google Shape;6743;p7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4" name="Google Shape;6744;p72"/>
          <p:cNvGrpSpPr/>
          <p:nvPr/>
        </p:nvGrpSpPr>
        <p:grpSpPr>
          <a:xfrm>
            <a:off x="5473575" y="3554133"/>
            <a:ext cx="339253" cy="308765"/>
            <a:chOff x="1492675" y="4420975"/>
            <a:chExt cx="481825" cy="438525"/>
          </a:xfrm>
        </p:grpSpPr>
        <p:sp>
          <p:nvSpPr>
            <p:cNvPr id="6745" name="Google Shape;6745;p7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6" name="Google Shape;6746;p7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7" name="Google Shape;6747;p7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8" name="Google Shape;6748;p7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9" name="Google Shape;6749;p7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0" name="Google Shape;6750;p72"/>
          <p:cNvGrpSpPr/>
          <p:nvPr/>
        </p:nvGrpSpPr>
        <p:grpSpPr>
          <a:xfrm>
            <a:off x="5878556" y="3539558"/>
            <a:ext cx="342580" cy="337915"/>
            <a:chOff x="2084100" y="4400250"/>
            <a:chExt cx="486550" cy="479925"/>
          </a:xfrm>
        </p:grpSpPr>
        <p:sp>
          <p:nvSpPr>
            <p:cNvPr id="6751" name="Google Shape;6751;p7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2" name="Google Shape;6752;p7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3" name="Google Shape;6753;p7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4" name="Google Shape;6754;p7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5" name="Google Shape;6755;p7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6" name="Google Shape;6756;p7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7" name="Google Shape;6757;p72"/>
          <p:cNvGrpSpPr/>
          <p:nvPr/>
        </p:nvGrpSpPr>
        <p:grpSpPr>
          <a:xfrm>
            <a:off x="6315036" y="3538907"/>
            <a:ext cx="298169" cy="339218"/>
            <a:chOff x="2707950" y="4399325"/>
            <a:chExt cx="423475" cy="481775"/>
          </a:xfrm>
        </p:grpSpPr>
        <p:sp>
          <p:nvSpPr>
            <p:cNvPr id="6758" name="Google Shape;6758;p7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9" name="Google Shape;6759;p7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0" name="Google Shape;6760;p7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7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2" name="Google Shape;6762;p7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3" name="Google Shape;6763;p7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4" name="Google Shape;6764;p7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5" name="Google Shape;6765;p7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6" name="Google Shape;6766;p7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7" name="Google Shape;6767;p7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8" name="Google Shape;6768;p7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9" name="Google Shape;6769;p7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0" name="Google Shape;6770;p72"/>
          <p:cNvGrpSpPr/>
          <p:nvPr/>
        </p:nvGrpSpPr>
        <p:grpSpPr>
          <a:xfrm>
            <a:off x="6744555" y="3538881"/>
            <a:ext cx="275057" cy="339271"/>
            <a:chOff x="3330525" y="4399275"/>
            <a:chExt cx="390650" cy="481850"/>
          </a:xfrm>
        </p:grpSpPr>
        <p:sp>
          <p:nvSpPr>
            <p:cNvPr id="6771" name="Google Shape;6771;p7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2" name="Google Shape;6772;p7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3" name="Google Shape;6773;p7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7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5" name="Google Shape;6775;p7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6" name="Google Shape;6776;p7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7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8" name="Google Shape;6778;p72"/>
          <p:cNvGrpSpPr/>
          <p:nvPr/>
        </p:nvGrpSpPr>
        <p:grpSpPr>
          <a:xfrm>
            <a:off x="7169084" y="3538890"/>
            <a:ext cx="253265" cy="339253"/>
            <a:chOff x="3938800" y="4399275"/>
            <a:chExt cx="359700" cy="481825"/>
          </a:xfrm>
        </p:grpSpPr>
        <p:sp>
          <p:nvSpPr>
            <p:cNvPr id="6779" name="Google Shape;6779;p7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0" name="Google Shape;6780;p7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1" name="Google Shape;6781;p7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2" name="Google Shape;6782;p7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3" name="Google Shape;6783;p7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4" name="Google Shape;6784;p72"/>
          <p:cNvGrpSpPr/>
          <p:nvPr/>
        </p:nvGrpSpPr>
        <p:grpSpPr>
          <a:xfrm>
            <a:off x="7639862" y="3538890"/>
            <a:ext cx="159039" cy="339253"/>
            <a:chOff x="4584850" y="4399275"/>
            <a:chExt cx="225875" cy="481825"/>
          </a:xfrm>
        </p:grpSpPr>
        <p:sp>
          <p:nvSpPr>
            <p:cNvPr id="6785" name="Google Shape;6785;p7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6" name="Google Shape;6786;p7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87" name="Google Shape;6787;p7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88" name="Google Shape;6788;p72"/>
          <p:cNvGrpSpPr/>
          <p:nvPr/>
        </p:nvGrpSpPr>
        <p:grpSpPr>
          <a:xfrm>
            <a:off x="1049680" y="3951795"/>
            <a:ext cx="339253" cy="339253"/>
            <a:chOff x="5642550" y="4399275"/>
            <a:chExt cx="481825" cy="481825"/>
          </a:xfrm>
        </p:grpSpPr>
        <p:sp>
          <p:nvSpPr>
            <p:cNvPr id="6789" name="Google Shape;6789;p7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0" name="Google Shape;6790;p7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1" name="Google Shape;6791;p72"/>
          <p:cNvGrpSpPr/>
          <p:nvPr/>
        </p:nvGrpSpPr>
        <p:grpSpPr>
          <a:xfrm>
            <a:off x="2859815" y="3963703"/>
            <a:ext cx="363316" cy="315437"/>
            <a:chOff x="6218300" y="4416175"/>
            <a:chExt cx="516000" cy="448000"/>
          </a:xfrm>
        </p:grpSpPr>
        <p:sp>
          <p:nvSpPr>
            <p:cNvPr id="6792" name="Google Shape;6792;p7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3" name="Google Shape;6793;p7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4" name="Google Shape;6794;p7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5" name="Google Shape;6795;p72"/>
          <p:cNvGrpSpPr/>
          <p:nvPr/>
        </p:nvGrpSpPr>
        <p:grpSpPr>
          <a:xfrm>
            <a:off x="5918879" y="3951792"/>
            <a:ext cx="339253" cy="339253"/>
            <a:chOff x="899850" y="4992125"/>
            <a:chExt cx="481825" cy="481825"/>
          </a:xfrm>
        </p:grpSpPr>
        <p:sp>
          <p:nvSpPr>
            <p:cNvPr id="6796" name="Google Shape;6796;p7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7" name="Google Shape;6797;p7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8" name="Google Shape;6798;p7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9" name="Google Shape;6799;p72"/>
          <p:cNvGrpSpPr/>
          <p:nvPr/>
        </p:nvGrpSpPr>
        <p:grpSpPr>
          <a:xfrm>
            <a:off x="5461708" y="3951792"/>
            <a:ext cx="339253" cy="339253"/>
            <a:chOff x="1492675" y="4992125"/>
            <a:chExt cx="481825" cy="481825"/>
          </a:xfrm>
        </p:grpSpPr>
        <p:sp>
          <p:nvSpPr>
            <p:cNvPr id="6800" name="Google Shape;6800;p7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1" name="Google Shape;6801;p7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2" name="Google Shape;6802;p72"/>
          <p:cNvGrpSpPr/>
          <p:nvPr/>
        </p:nvGrpSpPr>
        <p:grpSpPr>
          <a:xfrm>
            <a:off x="5004462" y="3951792"/>
            <a:ext cx="339253" cy="339253"/>
            <a:chOff x="2085525" y="4992125"/>
            <a:chExt cx="481825" cy="481825"/>
          </a:xfrm>
        </p:grpSpPr>
        <p:sp>
          <p:nvSpPr>
            <p:cNvPr id="6803" name="Google Shape;6803;p7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4" name="Google Shape;6804;p7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5" name="Google Shape;6805;p72"/>
          <p:cNvGrpSpPr/>
          <p:nvPr/>
        </p:nvGrpSpPr>
        <p:grpSpPr>
          <a:xfrm>
            <a:off x="6833221" y="3951792"/>
            <a:ext cx="339253" cy="339253"/>
            <a:chOff x="2678350" y="4992125"/>
            <a:chExt cx="481825" cy="481825"/>
          </a:xfrm>
        </p:grpSpPr>
        <p:sp>
          <p:nvSpPr>
            <p:cNvPr id="6806" name="Google Shape;6806;p7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7" name="Google Shape;6807;p7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8" name="Google Shape;6808;p7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9" name="Google Shape;6809;p72"/>
          <p:cNvGrpSpPr/>
          <p:nvPr/>
        </p:nvGrpSpPr>
        <p:grpSpPr>
          <a:xfrm>
            <a:off x="4628816" y="3951792"/>
            <a:ext cx="339253" cy="339253"/>
            <a:chOff x="3271200" y="4992125"/>
            <a:chExt cx="481825" cy="481825"/>
          </a:xfrm>
        </p:grpSpPr>
        <p:sp>
          <p:nvSpPr>
            <p:cNvPr id="6810" name="Google Shape;6810;p7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1" name="Google Shape;6811;p7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2" name="Google Shape;6812;p7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3" name="Google Shape;6813;p72"/>
          <p:cNvGrpSpPr/>
          <p:nvPr/>
        </p:nvGrpSpPr>
        <p:grpSpPr>
          <a:xfrm>
            <a:off x="7290263" y="3952822"/>
            <a:ext cx="339411" cy="337193"/>
            <a:chOff x="3863900" y="4993625"/>
            <a:chExt cx="482050" cy="478900"/>
          </a:xfrm>
        </p:grpSpPr>
        <p:sp>
          <p:nvSpPr>
            <p:cNvPr id="6814" name="Google Shape;6814;p7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5" name="Google Shape;6815;p7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6" name="Google Shape;6816;p7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7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8" name="Google Shape;6818;p72"/>
          <p:cNvGrpSpPr/>
          <p:nvPr/>
        </p:nvGrpSpPr>
        <p:grpSpPr>
          <a:xfrm>
            <a:off x="7747437" y="3952822"/>
            <a:ext cx="339411" cy="337193"/>
            <a:chOff x="4456725" y="4993625"/>
            <a:chExt cx="482050" cy="478900"/>
          </a:xfrm>
        </p:grpSpPr>
        <p:sp>
          <p:nvSpPr>
            <p:cNvPr id="6819" name="Google Shape;6819;p7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0" name="Google Shape;6820;p7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1" name="Google Shape;6821;p7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2" name="Google Shape;6822;p7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3" name="Google Shape;6823;p72"/>
          <p:cNvGrpSpPr/>
          <p:nvPr/>
        </p:nvGrpSpPr>
        <p:grpSpPr>
          <a:xfrm>
            <a:off x="6376030" y="3952813"/>
            <a:ext cx="339411" cy="337211"/>
            <a:chOff x="5049575" y="4993600"/>
            <a:chExt cx="482050" cy="478925"/>
          </a:xfrm>
        </p:grpSpPr>
        <p:sp>
          <p:nvSpPr>
            <p:cNvPr id="6824" name="Google Shape;6824;p7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5" name="Google Shape;6825;p7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6" name="Google Shape;6826;p7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7" name="Google Shape;6827;p7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831" name="Shape 6831"/>
        <p:cNvGrpSpPr/>
        <p:nvPr/>
      </p:nvGrpSpPr>
      <p:grpSpPr>
        <a:xfrm>
          <a:off x="0" y="0"/>
          <a:ext cx="0" cy="0"/>
          <a:chOff x="0" y="0"/>
          <a:chExt cx="0" cy="0"/>
        </a:xfrm>
      </p:grpSpPr>
      <p:sp>
        <p:nvSpPr>
          <p:cNvPr id="6832" name="Google Shape;6832;p7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33" name="Google Shape;6833;p7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34" name="Google Shape;6834;p73"/>
          <p:cNvGrpSpPr/>
          <p:nvPr/>
        </p:nvGrpSpPr>
        <p:grpSpPr>
          <a:xfrm>
            <a:off x="876361" y="1533504"/>
            <a:ext cx="322099" cy="370529"/>
            <a:chOff x="-42971725" y="3217825"/>
            <a:chExt cx="275675" cy="317125"/>
          </a:xfrm>
        </p:grpSpPr>
        <p:sp>
          <p:nvSpPr>
            <p:cNvPr id="6835" name="Google Shape;6835;p7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73"/>
          <p:cNvGrpSpPr/>
          <p:nvPr/>
        </p:nvGrpSpPr>
        <p:grpSpPr>
          <a:xfrm>
            <a:off x="848276" y="2002160"/>
            <a:ext cx="378270" cy="337551"/>
            <a:chOff x="-42996150" y="3612600"/>
            <a:chExt cx="323750" cy="288900"/>
          </a:xfrm>
        </p:grpSpPr>
        <p:sp>
          <p:nvSpPr>
            <p:cNvPr id="6839" name="Google Shape;6839;p7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73"/>
          <p:cNvGrpSpPr/>
          <p:nvPr/>
        </p:nvGrpSpPr>
        <p:grpSpPr>
          <a:xfrm>
            <a:off x="851036" y="2411530"/>
            <a:ext cx="372749" cy="370909"/>
            <a:chOff x="-42994575" y="3950300"/>
            <a:chExt cx="319025" cy="317450"/>
          </a:xfrm>
        </p:grpSpPr>
        <p:sp>
          <p:nvSpPr>
            <p:cNvPr id="6843" name="Google Shape;6843;p7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73"/>
          <p:cNvGrpSpPr/>
          <p:nvPr/>
        </p:nvGrpSpPr>
        <p:grpSpPr>
          <a:xfrm>
            <a:off x="3004431" y="1558362"/>
            <a:ext cx="371785" cy="370879"/>
            <a:chOff x="-41111350" y="3239100"/>
            <a:chExt cx="318200" cy="317425"/>
          </a:xfrm>
        </p:grpSpPr>
        <p:sp>
          <p:nvSpPr>
            <p:cNvPr id="6847" name="Google Shape;6847;p7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73"/>
          <p:cNvGrpSpPr/>
          <p:nvPr/>
        </p:nvGrpSpPr>
        <p:grpSpPr>
          <a:xfrm>
            <a:off x="3000751" y="1993894"/>
            <a:ext cx="379146" cy="370967"/>
            <a:chOff x="-41117650" y="3605525"/>
            <a:chExt cx="324500" cy="317500"/>
          </a:xfrm>
        </p:grpSpPr>
        <p:sp>
          <p:nvSpPr>
            <p:cNvPr id="6852" name="Google Shape;6852;p7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5" name="Google Shape;6855;p7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6" name="Google Shape;6856;p73"/>
          <p:cNvGrpSpPr/>
          <p:nvPr/>
        </p:nvGrpSpPr>
        <p:grpSpPr>
          <a:xfrm>
            <a:off x="1827005" y="2885417"/>
            <a:ext cx="216271" cy="371814"/>
            <a:chOff x="-39205300" y="3220175"/>
            <a:chExt cx="185100" cy="318225"/>
          </a:xfrm>
        </p:grpSpPr>
        <p:sp>
          <p:nvSpPr>
            <p:cNvPr id="6857" name="Google Shape;6857;p7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73"/>
          <p:cNvGrpSpPr/>
          <p:nvPr/>
        </p:nvGrpSpPr>
        <p:grpSpPr>
          <a:xfrm>
            <a:off x="1792533" y="3345488"/>
            <a:ext cx="300016" cy="369273"/>
            <a:chOff x="-39248625" y="3588600"/>
            <a:chExt cx="256775" cy="316050"/>
          </a:xfrm>
        </p:grpSpPr>
        <p:sp>
          <p:nvSpPr>
            <p:cNvPr id="6860" name="Google Shape;6860;p7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2" name="Google Shape;6862;p7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4" name="Google Shape;6864;p73"/>
          <p:cNvGrpSpPr/>
          <p:nvPr/>
        </p:nvGrpSpPr>
        <p:grpSpPr>
          <a:xfrm>
            <a:off x="1243246" y="1533504"/>
            <a:ext cx="429504" cy="370879"/>
            <a:chOff x="-42651700" y="3217825"/>
            <a:chExt cx="367600" cy="317425"/>
          </a:xfrm>
        </p:grpSpPr>
        <p:sp>
          <p:nvSpPr>
            <p:cNvPr id="6865" name="Google Shape;6865;p7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73"/>
          <p:cNvGrpSpPr/>
          <p:nvPr/>
        </p:nvGrpSpPr>
        <p:grpSpPr>
          <a:xfrm>
            <a:off x="1278678" y="1973154"/>
            <a:ext cx="358640" cy="363226"/>
            <a:chOff x="-42617300" y="3587775"/>
            <a:chExt cx="306950" cy="310875"/>
          </a:xfrm>
        </p:grpSpPr>
        <p:sp>
          <p:nvSpPr>
            <p:cNvPr id="6870" name="Google Shape;6870;p7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2" name="Google Shape;6872;p7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3" name="Google Shape;6873;p73"/>
          <p:cNvGrpSpPr/>
          <p:nvPr/>
        </p:nvGrpSpPr>
        <p:grpSpPr>
          <a:xfrm>
            <a:off x="3450506" y="1557895"/>
            <a:ext cx="376926" cy="370324"/>
            <a:chOff x="-40748275" y="3238700"/>
            <a:chExt cx="322600" cy="316950"/>
          </a:xfrm>
        </p:grpSpPr>
        <p:sp>
          <p:nvSpPr>
            <p:cNvPr id="6874" name="Google Shape;6874;p7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73"/>
          <p:cNvGrpSpPr/>
          <p:nvPr/>
        </p:nvGrpSpPr>
        <p:grpSpPr>
          <a:xfrm>
            <a:off x="3453062" y="2025879"/>
            <a:ext cx="371814" cy="338690"/>
            <a:chOff x="-40745125" y="3632900"/>
            <a:chExt cx="318225" cy="289875"/>
          </a:xfrm>
        </p:grpSpPr>
        <p:sp>
          <p:nvSpPr>
            <p:cNvPr id="6881" name="Google Shape;6881;p7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73"/>
          <p:cNvGrpSpPr/>
          <p:nvPr/>
        </p:nvGrpSpPr>
        <p:grpSpPr>
          <a:xfrm>
            <a:off x="3457209" y="2437089"/>
            <a:ext cx="363518" cy="370178"/>
            <a:chOff x="-40742750" y="3972175"/>
            <a:chExt cx="311125" cy="316825"/>
          </a:xfrm>
        </p:grpSpPr>
        <p:sp>
          <p:nvSpPr>
            <p:cNvPr id="6889" name="Google Shape;6889;p7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73"/>
          <p:cNvGrpSpPr/>
          <p:nvPr/>
        </p:nvGrpSpPr>
        <p:grpSpPr>
          <a:xfrm>
            <a:off x="2239871" y="2887257"/>
            <a:ext cx="266892" cy="369974"/>
            <a:chOff x="-38860325" y="3221750"/>
            <a:chExt cx="228425" cy="316650"/>
          </a:xfrm>
        </p:grpSpPr>
        <p:sp>
          <p:nvSpPr>
            <p:cNvPr id="6892" name="Google Shape;6892;p7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73"/>
          <p:cNvGrpSpPr/>
          <p:nvPr/>
        </p:nvGrpSpPr>
        <p:grpSpPr>
          <a:xfrm>
            <a:off x="2190678" y="3349314"/>
            <a:ext cx="380081" cy="367111"/>
            <a:chOff x="-38905225" y="3591875"/>
            <a:chExt cx="325300" cy="314200"/>
          </a:xfrm>
        </p:grpSpPr>
        <p:sp>
          <p:nvSpPr>
            <p:cNvPr id="6897" name="Google Shape;6897;p7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0" name="Google Shape;6900;p7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1" name="Google Shape;6901;p73"/>
          <p:cNvGrpSpPr/>
          <p:nvPr/>
        </p:nvGrpSpPr>
        <p:grpSpPr>
          <a:xfrm>
            <a:off x="3997427" y="3334394"/>
            <a:ext cx="290815" cy="369740"/>
            <a:chOff x="-37370925" y="3579105"/>
            <a:chExt cx="248900" cy="316450"/>
          </a:xfrm>
        </p:grpSpPr>
        <p:sp>
          <p:nvSpPr>
            <p:cNvPr id="6902" name="Google Shape;6902;p7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4" name="Google Shape;6904;p7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6" name="Google Shape;6906;p73"/>
          <p:cNvGrpSpPr/>
          <p:nvPr/>
        </p:nvGrpSpPr>
        <p:grpSpPr>
          <a:xfrm>
            <a:off x="1690803" y="2412465"/>
            <a:ext cx="371814" cy="369974"/>
            <a:chOff x="-42259725" y="3951100"/>
            <a:chExt cx="318225" cy="316650"/>
          </a:xfrm>
        </p:grpSpPr>
        <p:sp>
          <p:nvSpPr>
            <p:cNvPr id="6907" name="Google Shape;6907;p7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73"/>
          <p:cNvGrpSpPr/>
          <p:nvPr/>
        </p:nvGrpSpPr>
        <p:grpSpPr>
          <a:xfrm>
            <a:off x="3889164" y="1591486"/>
            <a:ext cx="370879" cy="337755"/>
            <a:chOff x="-40378075" y="3267450"/>
            <a:chExt cx="317425" cy="289075"/>
          </a:xfrm>
        </p:grpSpPr>
        <p:sp>
          <p:nvSpPr>
            <p:cNvPr id="6910" name="Google Shape;6910;p7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73"/>
          <p:cNvGrpSpPr/>
          <p:nvPr/>
        </p:nvGrpSpPr>
        <p:grpSpPr>
          <a:xfrm>
            <a:off x="3892830" y="1992754"/>
            <a:ext cx="363548" cy="369974"/>
            <a:chOff x="-40372575" y="3604550"/>
            <a:chExt cx="311150" cy="316650"/>
          </a:xfrm>
        </p:grpSpPr>
        <p:sp>
          <p:nvSpPr>
            <p:cNvPr id="6915" name="Google Shape;6915;p7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8" name="Google Shape;6918;p7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9" name="Google Shape;6919;p73"/>
          <p:cNvGrpSpPr/>
          <p:nvPr/>
        </p:nvGrpSpPr>
        <p:grpSpPr>
          <a:xfrm>
            <a:off x="2616780" y="2885417"/>
            <a:ext cx="399038" cy="372165"/>
            <a:chOff x="-38542250" y="3220175"/>
            <a:chExt cx="341525" cy="318525"/>
          </a:xfrm>
        </p:grpSpPr>
        <p:sp>
          <p:nvSpPr>
            <p:cNvPr id="6920" name="Google Shape;6920;p7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73"/>
          <p:cNvGrpSpPr/>
          <p:nvPr/>
        </p:nvGrpSpPr>
        <p:grpSpPr>
          <a:xfrm>
            <a:off x="2638712" y="3344787"/>
            <a:ext cx="369974" cy="369068"/>
            <a:chOff x="-38537400" y="3588000"/>
            <a:chExt cx="316650" cy="315875"/>
          </a:xfrm>
        </p:grpSpPr>
        <p:sp>
          <p:nvSpPr>
            <p:cNvPr id="6924" name="Google Shape;6924;p7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73"/>
          <p:cNvGrpSpPr/>
          <p:nvPr/>
        </p:nvGrpSpPr>
        <p:grpSpPr>
          <a:xfrm>
            <a:off x="2637792" y="3802316"/>
            <a:ext cx="371814" cy="369974"/>
            <a:chOff x="-38538975" y="3954250"/>
            <a:chExt cx="318225" cy="316650"/>
          </a:xfrm>
        </p:grpSpPr>
        <p:sp>
          <p:nvSpPr>
            <p:cNvPr id="6929" name="Google Shape;6929;p7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73"/>
          <p:cNvGrpSpPr/>
          <p:nvPr/>
        </p:nvGrpSpPr>
        <p:grpSpPr>
          <a:xfrm>
            <a:off x="3955104" y="3797243"/>
            <a:ext cx="375465" cy="371814"/>
            <a:chOff x="-37385100" y="3949908"/>
            <a:chExt cx="321350" cy="318225"/>
          </a:xfrm>
        </p:grpSpPr>
        <p:sp>
          <p:nvSpPr>
            <p:cNvPr id="6932" name="Google Shape;6932;p7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73"/>
          <p:cNvGrpSpPr/>
          <p:nvPr/>
        </p:nvGrpSpPr>
        <p:grpSpPr>
          <a:xfrm>
            <a:off x="2130763" y="1532803"/>
            <a:ext cx="370909" cy="370675"/>
            <a:chOff x="-41895050" y="3217225"/>
            <a:chExt cx="317450" cy="317250"/>
          </a:xfrm>
        </p:grpSpPr>
        <p:sp>
          <p:nvSpPr>
            <p:cNvPr id="6935" name="Google Shape;6935;p7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73"/>
          <p:cNvGrpSpPr/>
          <p:nvPr/>
        </p:nvGrpSpPr>
        <p:grpSpPr>
          <a:xfrm>
            <a:off x="2130310" y="1969737"/>
            <a:ext cx="371814" cy="369974"/>
            <a:chOff x="-41893475" y="3584850"/>
            <a:chExt cx="318225" cy="316650"/>
          </a:xfrm>
        </p:grpSpPr>
        <p:sp>
          <p:nvSpPr>
            <p:cNvPr id="6941" name="Google Shape;6941;p7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5" name="Google Shape;6945;p7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7" name="Google Shape;6947;p73"/>
          <p:cNvGrpSpPr/>
          <p:nvPr/>
        </p:nvGrpSpPr>
        <p:grpSpPr>
          <a:xfrm>
            <a:off x="900338" y="3365029"/>
            <a:ext cx="337522" cy="370909"/>
            <a:chOff x="-39998250" y="3605325"/>
            <a:chExt cx="288875" cy="317450"/>
          </a:xfrm>
        </p:grpSpPr>
        <p:sp>
          <p:nvSpPr>
            <p:cNvPr id="6948" name="Google Shape;6948;p7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73"/>
          <p:cNvGrpSpPr/>
          <p:nvPr/>
        </p:nvGrpSpPr>
        <p:grpSpPr>
          <a:xfrm>
            <a:off x="884112" y="3823493"/>
            <a:ext cx="369974" cy="369945"/>
            <a:chOff x="-40011050" y="3972375"/>
            <a:chExt cx="316650" cy="316625"/>
          </a:xfrm>
        </p:grpSpPr>
        <p:sp>
          <p:nvSpPr>
            <p:cNvPr id="6951" name="Google Shape;6951;p7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73"/>
          <p:cNvGrpSpPr/>
          <p:nvPr/>
        </p:nvGrpSpPr>
        <p:grpSpPr>
          <a:xfrm>
            <a:off x="3116043" y="2888192"/>
            <a:ext cx="266921" cy="369039"/>
            <a:chOff x="-38129425" y="3222550"/>
            <a:chExt cx="228450" cy="315850"/>
          </a:xfrm>
        </p:grpSpPr>
        <p:sp>
          <p:nvSpPr>
            <p:cNvPr id="6954" name="Google Shape;6954;p7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73"/>
          <p:cNvGrpSpPr/>
          <p:nvPr/>
        </p:nvGrpSpPr>
        <p:grpSpPr>
          <a:xfrm>
            <a:off x="3071012" y="3344787"/>
            <a:ext cx="371785" cy="369974"/>
            <a:chOff x="-38172725" y="3588000"/>
            <a:chExt cx="318200" cy="316650"/>
          </a:xfrm>
        </p:grpSpPr>
        <p:sp>
          <p:nvSpPr>
            <p:cNvPr id="6957" name="Google Shape;6957;p7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73"/>
          <p:cNvGrpSpPr/>
          <p:nvPr/>
        </p:nvGrpSpPr>
        <p:grpSpPr>
          <a:xfrm>
            <a:off x="3146914" y="3803222"/>
            <a:ext cx="219981" cy="369974"/>
            <a:chOff x="-38109725" y="3955025"/>
            <a:chExt cx="188275" cy="316650"/>
          </a:xfrm>
        </p:grpSpPr>
        <p:sp>
          <p:nvSpPr>
            <p:cNvPr id="6966" name="Google Shape;6966;p7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8" name="Google Shape;6968;p7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9" name="Google Shape;6969;p73"/>
          <p:cNvGrpSpPr/>
          <p:nvPr/>
        </p:nvGrpSpPr>
        <p:grpSpPr>
          <a:xfrm>
            <a:off x="2562313" y="1534643"/>
            <a:ext cx="373654" cy="369068"/>
            <a:chOff x="-41530375" y="3218800"/>
            <a:chExt cx="319800" cy="315875"/>
          </a:xfrm>
        </p:grpSpPr>
        <p:sp>
          <p:nvSpPr>
            <p:cNvPr id="6970" name="Google Shape;6970;p7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73"/>
          <p:cNvGrpSpPr/>
          <p:nvPr/>
        </p:nvGrpSpPr>
        <p:grpSpPr>
          <a:xfrm>
            <a:off x="2564607" y="2049801"/>
            <a:ext cx="369068" cy="289004"/>
            <a:chOff x="-41526450" y="3653375"/>
            <a:chExt cx="315875" cy="247350"/>
          </a:xfrm>
        </p:grpSpPr>
        <p:sp>
          <p:nvSpPr>
            <p:cNvPr id="6973" name="Google Shape;6973;p7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73"/>
          <p:cNvGrpSpPr/>
          <p:nvPr/>
        </p:nvGrpSpPr>
        <p:grpSpPr>
          <a:xfrm>
            <a:off x="2565994" y="2412465"/>
            <a:ext cx="366293" cy="369974"/>
            <a:chOff x="-41526450" y="3951100"/>
            <a:chExt cx="313500" cy="316650"/>
          </a:xfrm>
        </p:grpSpPr>
        <p:sp>
          <p:nvSpPr>
            <p:cNvPr id="6976" name="Google Shape;6976;p7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73"/>
          <p:cNvGrpSpPr/>
          <p:nvPr/>
        </p:nvGrpSpPr>
        <p:grpSpPr>
          <a:xfrm>
            <a:off x="1331249" y="2906594"/>
            <a:ext cx="339595" cy="371814"/>
            <a:chOff x="-39625900" y="3238300"/>
            <a:chExt cx="290650" cy="318225"/>
          </a:xfrm>
        </p:grpSpPr>
        <p:sp>
          <p:nvSpPr>
            <p:cNvPr id="6980" name="Google Shape;6980;p7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2" name="Google Shape;6982;p7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3" name="Google Shape;6983;p73"/>
          <p:cNvGrpSpPr/>
          <p:nvPr/>
        </p:nvGrpSpPr>
        <p:grpSpPr>
          <a:xfrm>
            <a:off x="1325300" y="3823055"/>
            <a:ext cx="366293" cy="370441"/>
            <a:chOff x="-39647175" y="3972000"/>
            <a:chExt cx="313500" cy="317050"/>
          </a:xfrm>
        </p:grpSpPr>
        <p:sp>
          <p:nvSpPr>
            <p:cNvPr id="6984" name="Google Shape;6984;p7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73"/>
          <p:cNvGrpSpPr/>
          <p:nvPr/>
        </p:nvGrpSpPr>
        <p:grpSpPr>
          <a:xfrm>
            <a:off x="3494427" y="2887053"/>
            <a:ext cx="375495" cy="370879"/>
            <a:chOff x="-37808850" y="3221575"/>
            <a:chExt cx="321375" cy="317425"/>
          </a:xfrm>
        </p:grpSpPr>
        <p:sp>
          <p:nvSpPr>
            <p:cNvPr id="6988" name="Google Shape;6988;p7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73"/>
          <p:cNvGrpSpPr/>
          <p:nvPr/>
        </p:nvGrpSpPr>
        <p:grpSpPr>
          <a:xfrm>
            <a:off x="3503201" y="3409084"/>
            <a:ext cx="372749" cy="241158"/>
            <a:chOff x="-37806500" y="3643030"/>
            <a:chExt cx="319025" cy="206400"/>
          </a:xfrm>
        </p:grpSpPr>
        <p:sp>
          <p:nvSpPr>
            <p:cNvPr id="6991" name="Google Shape;6991;p7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73"/>
          <p:cNvGrpSpPr/>
          <p:nvPr/>
        </p:nvGrpSpPr>
        <p:grpSpPr>
          <a:xfrm>
            <a:off x="3505508" y="3801381"/>
            <a:ext cx="368134" cy="371814"/>
            <a:chOff x="-37804925" y="3953450"/>
            <a:chExt cx="315075" cy="318225"/>
          </a:xfrm>
        </p:grpSpPr>
        <p:sp>
          <p:nvSpPr>
            <p:cNvPr id="6994" name="Google Shape;6994;p7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7" name="Google Shape;6997;p7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8" name="Google Shape;6998;p73"/>
          <p:cNvGrpSpPr/>
          <p:nvPr/>
        </p:nvGrpSpPr>
        <p:grpSpPr>
          <a:xfrm>
            <a:off x="4860977" y="1553988"/>
            <a:ext cx="355663" cy="308725"/>
            <a:chOff x="-28462125" y="3199700"/>
            <a:chExt cx="298550" cy="259150"/>
          </a:xfrm>
        </p:grpSpPr>
        <p:sp>
          <p:nvSpPr>
            <p:cNvPr id="6999" name="Google Shape;6999;p7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73"/>
          <p:cNvGrpSpPr/>
          <p:nvPr/>
        </p:nvGrpSpPr>
        <p:grpSpPr>
          <a:xfrm>
            <a:off x="4861930" y="1988678"/>
            <a:ext cx="353757" cy="352833"/>
            <a:chOff x="-28461325" y="3545475"/>
            <a:chExt cx="296950" cy="296175"/>
          </a:xfrm>
        </p:grpSpPr>
        <p:sp>
          <p:nvSpPr>
            <p:cNvPr id="7003" name="Google Shape;7003;p7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73"/>
          <p:cNvGrpSpPr/>
          <p:nvPr/>
        </p:nvGrpSpPr>
        <p:grpSpPr>
          <a:xfrm>
            <a:off x="4858162" y="2438722"/>
            <a:ext cx="361292" cy="352803"/>
            <a:chOff x="-28463700" y="3914875"/>
            <a:chExt cx="303275" cy="296150"/>
          </a:xfrm>
        </p:grpSpPr>
        <p:sp>
          <p:nvSpPr>
            <p:cNvPr id="7010" name="Google Shape;7010;p7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73"/>
          <p:cNvGrpSpPr/>
          <p:nvPr/>
        </p:nvGrpSpPr>
        <p:grpSpPr>
          <a:xfrm>
            <a:off x="7092947" y="1594805"/>
            <a:ext cx="351880" cy="227092"/>
            <a:chOff x="-26573400" y="3224125"/>
            <a:chExt cx="295375" cy="190625"/>
          </a:xfrm>
        </p:grpSpPr>
        <p:sp>
          <p:nvSpPr>
            <p:cNvPr id="7013" name="Google Shape;7013;p7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73"/>
          <p:cNvGrpSpPr/>
          <p:nvPr/>
        </p:nvGrpSpPr>
        <p:grpSpPr>
          <a:xfrm>
            <a:off x="7092947" y="1989140"/>
            <a:ext cx="351880" cy="351910"/>
            <a:chOff x="-26573400" y="3546250"/>
            <a:chExt cx="295375" cy="295400"/>
          </a:xfrm>
        </p:grpSpPr>
        <p:sp>
          <p:nvSpPr>
            <p:cNvPr id="7016" name="Google Shape;7016;p7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73"/>
          <p:cNvGrpSpPr/>
          <p:nvPr/>
        </p:nvGrpSpPr>
        <p:grpSpPr>
          <a:xfrm>
            <a:off x="7081228" y="2439049"/>
            <a:ext cx="375319" cy="352148"/>
            <a:chOff x="-26583625" y="3917025"/>
            <a:chExt cx="315050" cy="295600"/>
          </a:xfrm>
        </p:grpSpPr>
        <p:sp>
          <p:nvSpPr>
            <p:cNvPr id="7022" name="Google Shape;7022;p7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6" name="Google Shape;7026;p7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7" name="Google Shape;7027;p73"/>
          <p:cNvGrpSpPr/>
          <p:nvPr/>
        </p:nvGrpSpPr>
        <p:grpSpPr>
          <a:xfrm>
            <a:off x="5779742" y="3398079"/>
            <a:ext cx="289039" cy="352833"/>
            <a:chOff x="-24694925" y="3518700"/>
            <a:chExt cx="242625" cy="296175"/>
          </a:xfrm>
        </p:grpSpPr>
        <p:sp>
          <p:nvSpPr>
            <p:cNvPr id="7028" name="Google Shape;7028;p7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73"/>
          <p:cNvGrpSpPr/>
          <p:nvPr/>
        </p:nvGrpSpPr>
        <p:grpSpPr>
          <a:xfrm>
            <a:off x="5779280" y="3848107"/>
            <a:ext cx="289962" cy="352833"/>
            <a:chOff x="-24709100" y="3888875"/>
            <a:chExt cx="243400" cy="296175"/>
          </a:xfrm>
        </p:grpSpPr>
        <p:sp>
          <p:nvSpPr>
            <p:cNvPr id="7033" name="Google Shape;7033;p7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73"/>
          <p:cNvGrpSpPr/>
          <p:nvPr/>
        </p:nvGrpSpPr>
        <p:grpSpPr>
          <a:xfrm>
            <a:off x="7979280" y="2920770"/>
            <a:ext cx="356556" cy="349557"/>
            <a:chOff x="-22863675" y="3131775"/>
            <a:chExt cx="299300" cy="293425"/>
          </a:xfrm>
        </p:grpSpPr>
        <p:sp>
          <p:nvSpPr>
            <p:cNvPr id="7037" name="Google Shape;7037;p7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73"/>
          <p:cNvGrpSpPr/>
          <p:nvPr/>
        </p:nvGrpSpPr>
        <p:grpSpPr>
          <a:xfrm>
            <a:off x="5322144" y="1531949"/>
            <a:ext cx="310602" cy="352803"/>
            <a:chOff x="-28069875" y="3175300"/>
            <a:chExt cx="260725" cy="296150"/>
          </a:xfrm>
        </p:grpSpPr>
        <p:sp>
          <p:nvSpPr>
            <p:cNvPr id="7041" name="Google Shape;7041;p7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0" name="Google Shape;7050;p7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1" name="Google Shape;7051;p73"/>
          <p:cNvGrpSpPr/>
          <p:nvPr/>
        </p:nvGrpSpPr>
        <p:grpSpPr>
          <a:xfrm>
            <a:off x="5363423" y="2439183"/>
            <a:ext cx="228045" cy="351880"/>
            <a:chOff x="-28032075" y="3916450"/>
            <a:chExt cx="191425" cy="295375"/>
          </a:xfrm>
        </p:grpSpPr>
        <p:sp>
          <p:nvSpPr>
            <p:cNvPr id="7052" name="Google Shape;7052;p7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73"/>
          <p:cNvGrpSpPr/>
          <p:nvPr/>
        </p:nvGrpSpPr>
        <p:grpSpPr>
          <a:xfrm>
            <a:off x="7528769" y="1531934"/>
            <a:ext cx="352833" cy="352833"/>
            <a:chOff x="-26201650" y="3176075"/>
            <a:chExt cx="296175" cy="296175"/>
          </a:xfrm>
        </p:grpSpPr>
        <p:sp>
          <p:nvSpPr>
            <p:cNvPr id="7056" name="Google Shape;7056;p7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73"/>
          <p:cNvGrpSpPr/>
          <p:nvPr/>
        </p:nvGrpSpPr>
        <p:grpSpPr>
          <a:xfrm>
            <a:off x="7528293" y="1989155"/>
            <a:ext cx="353786" cy="351880"/>
            <a:chOff x="-26204800" y="3547050"/>
            <a:chExt cx="296975" cy="295375"/>
          </a:xfrm>
        </p:grpSpPr>
        <p:sp>
          <p:nvSpPr>
            <p:cNvPr id="7059" name="Google Shape;7059;p7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1" name="Google Shape;7061;p7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2" name="Google Shape;7062;p73"/>
          <p:cNvGrpSpPr/>
          <p:nvPr/>
        </p:nvGrpSpPr>
        <p:grpSpPr>
          <a:xfrm>
            <a:off x="6199548" y="2919133"/>
            <a:ext cx="345328" cy="352833"/>
            <a:chOff x="-24353875" y="3147725"/>
            <a:chExt cx="289875" cy="296175"/>
          </a:xfrm>
        </p:grpSpPr>
        <p:sp>
          <p:nvSpPr>
            <p:cNvPr id="7063" name="Google Shape;7063;p7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73"/>
          <p:cNvGrpSpPr/>
          <p:nvPr/>
        </p:nvGrpSpPr>
        <p:grpSpPr>
          <a:xfrm>
            <a:off x="6207530" y="3398540"/>
            <a:ext cx="329365" cy="351910"/>
            <a:chOff x="-24344425" y="3519475"/>
            <a:chExt cx="276475" cy="295400"/>
          </a:xfrm>
        </p:grpSpPr>
        <p:sp>
          <p:nvSpPr>
            <p:cNvPr id="7066" name="Google Shape;7066;p7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73"/>
          <p:cNvGrpSpPr/>
          <p:nvPr/>
        </p:nvGrpSpPr>
        <p:grpSpPr>
          <a:xfrm>
            <a:off x="6197210" y="3850460"/>
            <a:ext cx="350004" cy="348128"/>
            <a:chOff x="-24353075" y="3891250"/>
            <a:chExt cx="293800" cy="292225"/>
          </a:xfrm>
        </p:grpSpPr>
        <p:sp>
          <p:nvSpPr>
            <p:cNvPr id="7069" name="Google Shape;7069;p7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73"/>
          <p:cNvGrpSpPr/>
          <p:nvPr/>
        </p:nvGrpSpPr>
        <p:grpSpPr>
          <a:xfrm>
            <a:off x="7980681" y="3398763"/>
            <a:ext cx="353757" cy="351463"/>
            <a:chOff x="-22845575" y="3504075"/>
            <a:chExt cx="296950" cy="295025"/>
          </a:xfrm>
        </p:grpSpPr>
        <p:sp>
          <p:nvSpPr>
            <p:cNvPr id="7072" name="Google Shape;7072;p7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73"/>
          <p:cNvGrpSpPr/>
          <p:nvPr/>
        </p:nvGrpSpPr>
        <p:grpSpPr>
          <a:xfrm>
            <a:off x="5773862" y="1532411"/>
            <a:ext cx="299344" cy="351880"/>
            <a:chOff x="-27691025" y="3175300"/>
            <a:chExt cx="251275" cy="295375"/>
          </a:xfrm>
        </p:grpSpPr>
        <p:sp>
          <p:nvSpPr>
            <p:cNvPr id="7075" name="Google Shape;7075;p7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73"/>
          <p:cNvGrpSpPr/>
          <p:nvPr/>
        </p:nvGrpSpPr>
        <p:grpSpPr>
          <a:xfrm>
            <a:off x="5746179" y="2051087"/>
            <a:ext cx="354710" cy="228015"/>
            <a:chOff x="-27721750" y="3598250"/>
            <a:chExt cx="297750" cy="191400"/>
          </a:xfrm>
        </p:grpSpPr>
        <p:sp>
          <p:nvSpPr>
            <p:cNvPr id="7080" name="Google Shape;7080;p7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73"/>
          <p:cNvGrpSpPr/>
          <p:nvPr/>
        </p:nvGrpSpPr>
        <p:grpSpPr>
          <a:xfrm>
            <a:off x="5747579" y="2444633"/>
            <a:ext cx="351910" cy="340980"/>
            <a:chOff x="-27719400" y="3925600"/>
            <a:chExt cx="295400" cy="286225"/>
          </a:xfrm>
        </p:grpSpPr>
        <p:sp>
          <p:nvSpPr>
            <p:cNvPr id="7083" name="Google Shape;7083;p7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73"/>
          <p:cNvGrpSpPr/>
          <p:nvPr/>
        </p:nvGrpSpPr>
        <p:grpSpPr>
          <a:xfrm>
            <a:off x="7968851" y="1531473"/>
            <a:ext cx="353757" cy="353757"/>
            <a:chOff x="-25834600" y="3176875"/>
            <a:chExt cx="296950" cy="296950"/>
          </a:xfrm>
        </p:grpSpPr>
        <p:sp>
          <p:nvSpPr>
            <p:cNvPr id="7086" name="Google Shape;7086;p7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1" name="Google Shape;7091;p73"/>
          <p:cNvGrpSpPr/>
          <p:nvPr/>
        </p:nvGrpSpPr>
        <p:grpSpPr>
          <a:xfrm>
            <a:off x="7968851" y="1999474"/>
            <a:ext cx="353757" cy="331241"/>
            <a:chOff x="-25834600" y="3564375"/>
            <a:chExt cx="296950" cy="278050"/>
          </a:xfrm>
        </p:grpSpPr>
        <p:sp>
          <p:nvSpPr>
            <p:cNvPr id="7092" name="Google Shape;7092;p7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73"/>
          <p:cNvGrpSpPr/>
          <p:nvPr/>
        </p:nvGrpSpPr>
        <p:grpSpPr>
          <a:xfrm>
            <a:off x="7966974" y="2438826"/>
            <a:ext cx="357509" cy="352595"/>
            <a:chOff x="-25834600" y="3915850"/>
            <a:chExt cx="300100" cy="295975"/>
          </a:xfrm>
        </p:grpSpPr>
        <p:sp>
          <p:nvSpPr>
            <p:cNvPr id="7101" name="Google Shape;7101;p7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73"/>
          <p:cNvGrpSpPr/>
          <p:nvPr/>
        </p:nvGrpSpPr>
        <p:grpSpPr>
          <a:xfrm>
            <a:off x="6702402" y="2920056"/>
            <a:ext cx="228968" cy="350987"/>
            <a:chOff x="-23930925" y="3149300"/>
            <a:chExt cx="192200" cy="294625"/>
          </a:xfrm>
        </p:grpSpPr>
        <p:sp>
          <p:nvSpPr>
            <p:cNvPr id="7105" name="Google Shape;7105;p7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73"/>
          <p:cNvGrpSpPr/>
          <p:nvPr/>
        </p:nvGrpSpPr>
        <p:grpSpPr>
          <a:xfrm>
            <a:off x="6659232" y="3398540"/>
            <a:ext cx="315307" cy="351910"/>
            <a:chOff x="-23962425" y="3519475"/>
            <a:chExt cx="264675" cy="295400"/>
          </a:xfrm>
        </p:grpSpPr>
        <p:sp>
          <p:nvSpPr>
            <p:cNvPr id="7110" name="Google Shape;7110;p7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2" name="Google Shape;7112;p7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3" name="Google Shape;7113;p73"/>
          <p:cNvGrpSpPr/>
          <p:nvPr/>
        </p:nvGrpSpPr>
        <p:grpSpPr>
          <a:xfrm>
            <a:off x="8037908" y="3848584"/>
            <a:ext cx="239302" cy="351880"/>
            <a:chOff x="-22788075" y="3904625"/>
            <a:chExt cx="200875" cy="295375"/>
          </a:xfrm>
        </p:grpSpPr>
        <p:sp>
          <p:nvSpPr>
            <p:cNvPr id="7114" name="Google Shape;7114;p7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73"/>
          <p:cNvGrpSpPr/>
          <p:nvPr/>
        </p:nvGrpSpPr>
        <p:grpSpPr>
          <a:xfrm>
            <a:off x="6193206" y="1531949"/>
            <a:ext cx="354710" cy="352803"/>
            <a:chOff x="-27351575" y="3175300"/>
            <a:chExt cx="297750" cy="296150"/>
          </a:xfrm>
        </p:grpSpPr>
        <p:sp>
          <p:nvSpPr>
            <p:cNvPr id="7119" name="Google Shape;7119;p7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73"/>
          <p:cNvGrpSpPr/>
          <p:nvPr/>
        </p:nvGrpSpPr>
        <p:grpSpPr>
          <a:xfrm>
            <a:off x="6235914" y="1988559"/>
            <a:ext cx="269293" cy="353072"/>
            <a:chOff x="-27313750" y="3545275"/>
            <a:chExt cx="226050" cy="296375"/>
          </a:xfrm>
        </p:grpSpPr>
        <p:sp>
          <p:nvSpPr>
            <p:cNvPr id="7124" name="Google Shape;7124;p7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73"/>
          <p:cNvGrpSpPr/>
          <p:nvPr/>
        </p:nvGrpSpPr>
        <p:grpSpPr>
          <a:xfrm>
            <a:off x="6193206" y="2436830"/>
            <a:ext cx="354710" cy="356586"/>
            <a:chOff x="-27351575" y="3915650"/>
            <a:chExt cx="297750" cy="299325"/>
          </a:xfrm>
        </p:grpSpPr>
        <p:sp>
          <p:nvSpPr>
            <p:cNvPr id="7128" name="Google Shape;7128;p7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73"/>
          <p:cNvGrpSpPr/>
          <p:nvPr/>
        </p:nvGrpSpPr>
        <p:grpSpPr>
          <a:xfrm>
            <a:off x="4880696" y="2919029"/>
            <a:ext cx="319060" cy="353042"/>
            <a:chOff x="-25445525" y="3175900"/>
            <a:chExt cx="267825" cy="296350"/>
          </a:xfrm>
        </p:grpSpPr>
        <p:sp>
          <p:nvSpPr>
            <p:cNvPr id="7131" name="Google Shape;7131;p7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73"/>
          <p:cNvGrpSpPr/>
          <p:nvPr/>
        </p:nvGrpSpPr>
        <p:grpSpPr>
          <a:xfrm>
            <a:off x="4862410" y="3409352"/>
            <a:ext cx="355633" cy="330288"/>
            <a:chOff x="-25465200" y="3565175"/>
            <a:chExt cx="298525" cy="277250"/>
          </a:xfrm>
        </p:grpSpPr>
        <p:sp>
          <p:nvSpPr>
            <p:cNvPr id="7135" name="Google Shape;7135;p7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73"/>
          <p:cNvGrpSpPr/>
          <p:nvPr/>
        </p:nvGrpSpPr>
        <p:grpSpPr>
          <a:xfrm>
            <a:off x="4861948" y="3848882"/>
            <a:ext cx="356556" cy="351285"/>
            <a:chOff x="-25465200" y="3916150"/>
            <a:chExt cx="299300" cy="294875"/>
          </a:xfrm>
        </p:grpSpPr>
        <p:sp>
          <p:nvSpPr>
            <p:cNvPr id="7138" name="Google Shape;7138;p7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73"/>
          <p:cNvGrpSpPr/>
          <p:nvPr/>
        </p:nvGrpSpPr>
        <p:grpSpPr>
          <a:xfrm>
            <a:off x="7089388" y="2919148"/>
            <a:ext cx="351880" cy="352803"/>
            <a:chOff x="-23615075" y="3148525"/>
            <a:chExt cx="295375" cy="296150"/>
          </a:xfrm>
        </p:grpSpPr>
        <p:sp>
          <p:nvSpPr>
            <p:cNvPr id="7141" name="Google Shape;7141;p7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5" name="Google Shape;7145;p7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6" name="Google Shape;7146;p73"/>
          <p:cNvGrpSpPr/>
          <p:nvPr/>
        </p:nvGrpSpPr>
        <p:grpSpPr>
          <a:xfrm>
            <a:off x="7088911" y="3858427"/>
            <a:ext cx="352833" cy="332194"/>
            <a:chOff x="-23615075" y="3906200"/>
            <a:chExt cx="296175" cy="278850"/>
          </a:xfrm>
        </p:grpSpPr>
        <p:sp>
          <p:nvSpPr>
            <p:cNvPr id="7147" name="Google Shape;7147;p7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0" name="Google Shape;7150;p7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1" name="Google Shape;7151;p73"/>
          <p:cNvGrpSpPr/>
          <p:nvPr/>
        </p:nvGrpSpPr>
        <p:grpSpPr>
          <a:xfrm>
            <a:off x="6637880" y="1532068"/>
            <a:ext cx="353757" cy="352565"/>
            <a:chOff x="-26980600" y="3175500"/>
            <a:chExt cx="296950" cy="295950"/>
          </a:xfrm>
        </p:grpSpPr>
        <p:sp>
          <p:nvSpPr>
            <p:cNvPr id="7152" name="Google Shape;7152;p7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5" name="Google Shape;7155;p7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6" name="Google Shape;7156;p73"/>
          <p:cNvGrpSpPr/>
          <p:nvPr/>
        </p:nvGrpSpPr>
        <p:grpSpPr>
          <a:xfrm>
            <a:off x="6638357" y="2470604"/>
            <a:ext cx="352803" cy="289039"/>
            <a:chOff x="-26981375" y="3951875"/>
            <a:chExt cx="296150" cy="242625"/>
          </a:xfrm>
        </p:grpSpPr>
        <p:sp>
          <p:nvSpPr>
            <p:cNvPr id="7157" name="Google Shape;7157;p7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73"/>
          <p:cNvGrpSpPr/>
          <p:nvPr/>
        </p:nvGrpSpPr>
        <p:grpSpPr>
          <a:xfrm>
            <a:off x="5303399" y="2918195"/>
            <a:ext cx="351910" cy="354710"/>
            <a:chOff x="-25094250" y="3176075"/>
            <a:chExt cx="295400" cy="297750"/>
          </a:xfrm>
        </p:grpSpPr>
        <p:sp>
          <p:nvSpPr>
            <p:cNvPr id="7161" name="Google Shape;7161;p7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73"/>
          <p:cNvGrpSpPr/>
          <p:nvPr/>
        </p:nvGrpSpPr>
        <p:grpSpPr>
          <a:xfrm>
            <a:off x="5303399" y="3398556"/>
            <a:ext cx="351910" cy="351880"/>
            <a:chOff x="-25094250" y="3547050"/>
            <a:chExt cx="295400" cy="295375"/>
          </a:xfrm>
        </p:grpSpPr>
        <p:sp>
          <p:nvSpPr>
            <p:cNvPr id="7165" name="Google Shape;7165;p7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0" name="Google Shape;7170;p7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1" name="Google Shape;7171;p73"/>
          <p:cNvGrpSpPr/>
          <p:nvPr/>
        </p:nvGrpSpPr>
        <p:grpSpPr>
          <a:xfrm>
            <a:off x="7535476" y="2919148"/>
            <a:ext cx="352803" cy="352803"/>
            <a:chOff x="-23245675" y="3148525"/>
            <a:chExt cx="296150" cy="296150"/>
          </a:xfrm>
        </p:grpSpPr>
        <p:sp>
          <p:nvSpPr>
            <p:cNvPr id="7172" name="Google Shape;7172;p7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5" name="Google Shape;7175;p7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6" name="Google Shape;7176;p73"/>
          <p:cNvGrpSpPr/>
          <p:nvPr/>
        </p:nvGrpSpPr>
        <p:grpSpPr>
          <a:xfrm>
            <a:off x="7535938" y="3848122"/>
            <a:ext cx="351880" cy="352803"/>
            <a:chOff x="-23244900" y="3888100"/>
            <a:chExt cx="295375" cy="296150"/>
          </a:xfrm>
        </p:grpSpPr>
        <p:sp>
          <p:nvSpPr>
            <p:cNvPr id="7177" name="Google Shape;7177;p7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8" name="Google Shape;7188;p7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192" name="Shape 7192"/>
        <p:cNvGrpSpPr/>
        <p:nvPr/>
      </p:nvGrpSpPr>
      <p:grpSpPr>
        <a:xfrm>
          <a:off x="0" y="0"/>
          <a:ext cx="0" cy="0"/>
          <a:chOff x="0" y="0"/>
          <a:chExt cx="0" cy="0"/>
        </a:xfrm>
      </p:grpSpPr>
      <p:sp>
        <p:nvSpPr>
          <p:cNvPr id="7193" name="Google Shape;7193;p7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94" name="Google Shape;7194;p7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95" name="Google Shape;7195;p7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6" name="Google Shape;7196;p74"/>
          <p:cNvGrpSpPr/>
          <p:nvPr/>
        </p:nvGrpSpPr>
        <p:grpSpPr>
          <a:xfrm>
            <a:off x="850004" y="1975418"/>
            <a:ext cx="367261" cy="367261"/>
            <a:chOff x="-65145700" y="3727425"/>
            <a:chExt cx="317425" cy="317425"/>
          </a:xfrm>
        </p:grpSpPr>
        <p:sp>
          <p:nvSpPr>
            <p:cNvPr id="7197" name="Google Shape;7197;p7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74"/>
          <p:cNvGrpSpPr/>
          <p:nvPr/>
        </p:nvGrpSpPr>
        <p:grpSpPr>
          <a:xfrm>
            <a:off x="853201" y="2404333"/>
            <a:ext cx="360868" cy="367261"/>
            <a:chOff x="-65144125" y="4094450"/>
            <a:chExt cx="311900" cy="317425"/>
          </a:xfrm>
        </p:grpSpPr>
        <p:sp>
          <p:nvSpPr>
            <p:cNvPr id="7200" name="Google Shape;7200;p7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3" name="Google Shape;7203;p7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4" name="Google Shape;7204;p74"/>
          <p:cNvGrpSpPr/>
          <p:nvPr/>
        </p:nvGrpSpPr>
        <p:grpSpPr>
          <a:xfrm>
            <a:off x="3056770" y="1975028"/>
            <a:ext cx="370645" cy="368042"/>
            <a:chOff x="-63250675" y="3744075"/>
            <a:chExt cx="320350" cy="318100"/>
          </a:xfrm>
        </p:grpSpPr>
        <p:sp>
          <p:nvSpPr>
            <p:cNvPr id="7205" name="Google Shape;7205;p7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74"/>
          <p:cNvGrpSpPr/>
          <p:nvPr/>
        </p:nvGrpSpPr>
        <p:grpSpPr>
          <a:xfrm>
            <a:off x="3058462" y="2404333"/>
            <a:ext cx="367261" cy="367261"/>
            <a:chOff x="-63250675" y="4110200"/>
            <a:chExt cx="317425" cy="317425"/>
          </a:xfrm>
        </p:grpSpPr>
        <p:sp>
          <p:nvSpPr>
            <p:cNvPr id="7209" name="Google Shape;7209;p7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74"/>
          <p:cNvGrpSpPr/>
          <p:nvPr/>
        </p:nvGrpSpPr>
        <p:grpSpPr>
          <a:xfrm>
            <a:off x="1737509" y="2901428"/>
            <a:ext cx="359075" cy="358844"/>
            <a:chOff x="-61351725" y="3372400"/>
            <a:chExt cx="310350" cy="310150"/>
          </a:xfrm>
        </p:grpSpPr>
        <p:sp>
          <p:nvSpPr>
            <p:cNvPr id="7219" name="Google Shape;7219;p7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74"/>
          <p:cNvGrpSpPr/>
          <p:nvPr/>
        </p:nvGrpSpPr>
        <p:grpSpPr>
          <a:xfrm>
            <a:off x="1733864" y="3364484"/>
            <a:ext cx="366364" cy="333534"/>
            <a:chOff x="-61354875" y="3751050"/>
            <a:chExt cx="316650" cy="288275"/>
          </a:xfrm>
        </p:grpSpPr>
        <p:sp>
          <p:nvSpPr>
            <p:cNvPr id="7223" name="Google Shape;7223;p7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74"/>
          <p:cNvGrpSpPr/>
          <p:nvPr/>
        </p:nvGrpSpPr>
        <p:grpSpPr>
          <a:xfrm>
            <a:off x="1733864" y="3806124"/>
            <a:ext cx="366364" cy="367290"/>
            <a:chOff x="-61354875" y="4101525"/>
            <a:chExt cx="316650" cy="317450"/>
          </a:xfrm>
        </p:grpSpPr>
        <p:sp>
          <p:nvSpPr>
            <p:cNvPr id="7227" name="Google Shape;7227;p7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74"/>
          <p:cNvGrpSpPr/>
          <p:nvPr/>
        </p:nvGrpSpPr>
        <p:grpSpPr>
          <a:xfrm>
            <a:off x="3950299" y="2898000"/>
            <a:ext cx="368157" cy="365699"/>
            <a:chOff x="-59470075" y="3308975"/>
            <a:chExt cx="318200" cy="316075"/>
          </a:xfrm>
        </p:grpSpPr>
        <p:sp>
          <p:nvSpPr>
            <p:cNvPr id="7230" name="Google Shape;7230;p7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74"/>
          <p:cNvGrpSpPr/>
          <p:nvPr/>
        </p:nvGrpSpPr>
        <p:grpSpPr>
          <a:xfrm>
            <a:off x="1295729" y="1533705"/>
            <a:ext cx="367261" cy="364686"/>
            <a:chOff x="-64781025" y="3361050"/>
            <a:chExt cx="317425" cy="315200"/>
          </a:xfrm>
        </p:grpSpPr>
        <p:sp>
          <p:nvSpPr>
            <p:cNvPr id="7240" name="Google Shape;7240;p7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4" name="Google Shape;7244;p7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7" name="Google Shape;7247;p74"/>
          <p:cNvGrpSpPr/>
          <p:nvPr/>
        </p:nvGrpSpPr>
        <p:grpSpPr>
          <a:xfrm>
            <a:off x="3500129" y="1975144"/>
            <a:ext cx="382765" cy="367810"/>
            <a:chOff x="-62890750" y="3747425"/>
            <a:chExt cx="330825" cy="317900"/>
          </a:xfrm>
        </p:grpSpPr>
        <p:sp>
          <p:nvSpPr>
            <p:cNvPr id="7248" name="Google Shape;7248;p7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74"/>
          <p:cNvGrpSpPr/>
          <p:nvPr/>
        </p:nvGrpSpPr>
        <p:grpSpPr>
          <a:xfrm>
            <a:off x="3507881" y="2404781"/>
            <a:ext cx="367261" cy="366364"/>
            <a:chOff x="-62884425" y="4111775"/>
            <a:chExt cx="317425" cy="316650"/>
          </a:xfrm>
        </p:grpSpPr>
        <p:sp>
          <p:nvSpPr>
            <p:cNvPr id="7263" name="Google Shape;7263;p7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74"/>
          <p:cNvGrpSpPr/>
          <p:nvPr/>
        </p:nvGrpSpPr>
        <p:grpSpPr>
          <a:xfrm>
            <a:off x="2180515" y="2900850"/>
            <a:ext cx="365438" cy="360001"/>
            <a:chOff x="-60991775" y="3376900"/>
            <a:chExt cx="315850" cy="311150"/>
          </a:xfrm>
        </p:grpSpPr>
        <p:sp>
          <p:nvSpPr>
            <p:cNvPr id="7266" name="Google Shape;7266;p7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74"/>
          <p:cNvGrpSpPr/>
          <p:nvPr/>
        </p:nvGrpSpPr>
        <p:grpSpPr>
          <a:xfrm>
            <a:off x="2180052" y="3351714"/>
            <a:ext cx="366364" cy="359075"/>
            <a:chOff x="-60988625" y="3740800"/>
            <a:chExt cx="316650" cy="310350"/>
          </a:xfrm>
        </p:grpSpPr>
        <p:sp>
          <p:nvSpPr>
            <p:cNvPr id="7270" name="Google Shape;7270;p7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74"/>
          <p:cNvGrpSpPr/>
          <p:nvPr/>
        </p:nvGrpSpPr>
        <p:grpSpPr>
          <a:xfrm>
            <a:off x="2180052" y="3807165"/>
            <a:ext cx="366364" cy="365207"/>
            <a:chOff x="-60987850" y="4100950"/>
            <a:chExt cx="316650" cy="315650"/>
          </a:xfrm>
        </p:grpSpPr>
        <p:sp>
          <p:nvSpPr>
            <p:cNvPr id="7274" name="Google Shape;7274;p7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74"/>
          <p:cNvGrpSpPr/>
          <p:nvPr/>
        </p:nvGrpSpPr>
        <p:grpSpPr>
          <a:xfrm>
            <a:off x="3949836" y="3352625"/>
            <a:ext cx="369083" cy="357253"/>
            <a:chOff x="-59447250" y="3706150"/>
            <a:chExt cx="319000" cy="308775"/>
          </a:xfrm>
        </p:grpSpPr>
        <p:sp>
          <p:nvSpPr>
            <p:cNvPr id="7280" name="Google Shape;7280;p7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74"/>
          <p:cNvGrpSpPr/>
          <p:nvPr/>
        </p:nvGrpSpPr>
        <p:grpSpPr>
          <a:xfrm>
            <a:off x="1738564" y="1533936"/>
            <a:ext cx="368186" cy="364224"/>
            <a:chOff x="-64406125" y="3362225"/>
            <a:chExt cx="318225" cy="314800"/>
          </a:xfrm>
        </p:grpSpPr>
        <p:sp>
          <p:nvSpPr>
            <p:cNvPr id="7285" name="Google Shape;7285;p7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7" name="Google Shape;7287;p7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8" name="Google Shape;7288;p74"/>
          <p:cNvGrpSpPr/>
          <p:nvPr/>
        </p:nvGrpSpPr>
        <p:grpSpPr>
          <a:xfrm>
            <a:off x="1739027" y="2404781"/>
            <a:ext cx="367261" cy="366364"/>
            <a:chOff x="-64410850" y="4094450"/>
            <a:chExt cx="317425" cy="316650"/>
          </a:xfrm>
        </p:grpSpPr>
        <p:sp>
          <p:nvSpPr>
            <p:cNvPr id="7289" name="Google Shape;7289;p7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2" name="Google Shape;7292;p7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3" name="Google Shape;7293;p74"/>
          <p:cNvGrpSpPr/>
          <p:nvPr/>
        </p:nvGrpSpPr>
        <p:grpSpPr>
          <a:xfrm>
            <a:off x="3960575" y="1974854"/>
            <a:ext cx="365467" cy="368389"/>
            <a:chOff x="-62516625" y="3743175"/>
            <a:chExt cx="315875" cy="318400"/>
          </a:xfrm>
        </p:grpSpPr>
        <p:sp>
          <p:nvSpPr>
            <p:cNvPr id="7294" name="Google Shape;7294;p7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74"/>
          <p:cNvGrpSpPr/>
          <p:nvPr/>
        </p:nvGrpSpPr>
        <p:grpSpPr>
          <a:xfrm>
            <a:off x="3967415" y="2424826"/>
            <a:ext cx="351786" cy="326274"/>
            <a:chOff x="-62511900" y="4129100"/>
            <a:chExt cx="304050" cy="282000"/>
          </a:xfrm>
        </p:grpSpPr>
        <p:sp>
          <p:nvSpPr>
            <p:cNvPr id="7297" name="Google Shape;7297;p7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74"/>
          <p:cNvGrpSpPr/>
          <p:nvPr/>
        </p:nvGrpSpPr>
        <p:grpSpPr>
          <a:xfrm>
            <a:off x="2645537" y="2897220"/>
            <a:ext cx="310770" cy="367261"/>
            <a:chOff x="-60597975" y="3367475"/>
            <a:chExt cx="268600" cy="317425"/>
          </a:xfrm>
        </p:grpSpPr>
        <p:sp>
          <p:nvSpPr>
            <p:cNvPr id="7303" name="Google Shape;7303;p7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8" name="Google Shape;7308;p7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9" name="Google Shape;7309;p74"/>
          <p:cNvGrpSpPr/>
          <p:nvPr/>
        </p:nvGrpSpPr>
        <p:grpSpPr>
          <a:xfrm>
            <a:off x="2617740" y="3858536"/>
            <a:ext cx="366364" cy="262465"/>
            <a:chOff x="-60621600" y="4145650"/>
            <a:chExt cx="316650" cy="226850"/>
          </a:xfrm>
        </p:grpSpPr>
        <p:sp>
          <p:nvSpPr>
            <p:cNvPr id="7310" name="Google Shape;7310;p7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74"/>
          <p:cNvGrpSpPr/>
          <p:nvPr/>
        </p:nvGrpSpPr>
        <p:grpSpPr>
          <a:xfrm>
            <a:off x="3954392" y="3807035"/>
            <a:ext cx="359972" cy="365467"/>
            <a:chOff x="-59400775" y="4084200"/>
            <a:chExt cx="311125" cy="315875"/>
          </a:xfrm>
        </p:grpSpPr>
        <p:sp>
          <p:nvSpPr>
            <p:cNvPr id="7314" name="Google Shape;7314;p7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74"/>
          <p:cNvGrpSpPr/>
          <p:nvPr/>
        </p:nvGrpSpPr>
        <p:grpSpPr>
          <a:xfrm>
            <a:off x="2178486" y="1532866"/>
            <a:ext cx="365438" cy="366364"/>
            <a:chOff x="-64044600" y="3360375"/>
            <a:chExt cx="315850" cy="316650"/>
          </a:xfrm>
        </p:grpSpPr>
        <p:sp>
          <p:nvSpPr>
            <p:cNvPr id="7321" name="Google Shape;7321;p7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74"/>
          <p:cNvGrpSpPr/>
          <p:nvPr/>
        </p:nvGrpSpPr>
        <p:grpSpPr>
          <a:xfrm>
            <a:off x="2204909" y="1975418"/>
            <a:ext cx="312592" cy="367261"/>
            <a:chOff x="-64022550" y="3727425"/>
            <a:chExt cx="270175" cy="317425"/>
          </a:xfrm>
        </p:grpSpPr>
        <p:sp>
          <p:nvSpPr>
            <p:cNvPr id="7325" name="Google Shape;7325;p7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74"/>
          <p:cNvGrpSpPr/>
          <p:nvPr/>
        </p:nvGrpSpPr>
        <p:grpSpPr>
          <a:xfrm>
            <a:off x="2229047" y="2404318"/>
            <a:ext cx="264317" cy="367290"/>
            <a:chOff x="-64001300" y="4093650"/>
            <a:chExt cx="228450" cy="317450"/>
          </a:xfrm>
        </p:grpSpPr>
        <p:sp>
          <p:nvSpPr>
            <p:cNvPr id="7329" name="Google Shape;7329;p7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74"/>
          <p:cNvGrpSpPr/>
          <p:nvPr/>
        </p:nvGrpSpPr>
        <p:grpSpPr>
          <a:xfrm>
            <a:off x="848051" y="2897610"/>
            <a:ext cx="359972" cy="366480"/>
            <a:chOff x="-62148800" y="3377700"/>
            <a:chExt cx="311125" cy="316750"/>
          </a:xfrm>
        </p:grpSpPr>
        <p:sp>
          <p:nvSpPr>
            <p:cNvPr id="7334" name="Google Shape;7334;p7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74"/>
          <p:cNvGrpSpPr/>
          <p:nvPr/>
        </p:nvGrpSpPr>
        <p:grpSpPr>
          <a:xfrm>
            <a:off x="843958" y="3347607"/>
            <a:ext cx="368157" cy="367290"/>
            <a:chOff x="-62154300" y="3743950"/>
            <a:chExt cx="318200" cy="317450"/>
          </a:xfrm>
        </p:grpSpPr>
        <p:sp>
          <p:nvSpPr>
            <p:cNvPr id="7337" name="Google Shape;7337;p7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74"/>
          <p:cNvGrpSpPr/>
          <p:nvPr/>
        </p:nvGrpSpPr>
        <p:grpSpPr>
          <a:xfrm>
            <a:off x="843944" y="3806587"/>
            <a:ext cx="368186" cy="366364"/>
            <a:chOff x="-62151950" y="4111775"/>
            <a:chExt cx="318225" cy="316650"/>
          </a:xfrm>
        </p:grpSpPr>
        <p:sp>
          <p:nvSpPr>
            <p:cNvPr id="7340" name="Google Shape;7340;p7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74"/>
          <p:cNvGrpSpPr/>
          <p:nvPr/>
        </p:nvGrpSpPr>
        <p:grpSpPr>
          <a:xfrm>
            <a:off x="3062568" y="2897133"/>
            <a:ext cx="368157" cy="367434"/>
            <a:chOff x="-60254550" y="3367325"/>
            <a:chExt cx="318200" cy="317575"/>
          </a:xfrm>
        </p:grpSpPr>
        <p:sp>
          <p:nvSpPr>
            <p:cNvPr id="7345" name="Google Shape;7345;p7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74"/>
          <p:cNvGrpSpPr/>
          <p:nvPr/>
        </p:nvGrpSpPr>
        <p:grpSpPr>
          <a:xfrm>
            <a:off x="3063465" y="3348127"/>
            <a:ext cx="366364" cy="366248"/>
            <a:chOff x="-60255350" y="3733825"/>
            <a:chExt cx="316650" cy="316550"/>
          </a:xfrm>
        </p:grpSpPr>
        <p:sp>
          <p:nvSpPr>
            <p:cNvPr id="7350" name="Google Shape;7350;p7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74"/>
          <p:cNvGrpSpPr/>
          <p:nvPr/>
        </p:nvGrpSpPr>
        <p:grpSpPr>
          <a:xfrm>
            <a:off x="3091262" y="3807035"/>
            <a:ext cx="310770" cy="365467"/>
            <a:chOff x="-60232500" y="4101525"/>
            <a:chExt cx="268600" cy="315875"/>
          </a:xfrm>
        </p:grpSpPr>
        <p:sp>
          <p:nvSpPr>
            <p:cNvPr id="7358" name="Google Shape;7358;p7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0" name="Google Shape;7360;p7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1" name="Google Shape;7361;p74"/>
          <p:cNvGrpSpPr/>
          <p:nvPr/>
        </p:nvGrpSpPr>
        <p:grpSpPr>
          <a:xfrm>
            <a:off x="2624262" y="1532866"/>
            <a:ext cx="368186" cy="366364"/>
            <a:chOff x="-63679950" y="3360375"/>
            <a:chExt cx="318225" cy="316650"/>
          </a:xfrm>
        </p:grpSpPr>
        <p:sp>
          <p:nvSpPr>
            <p:cNvPr id="7362" name="Google Shape;7362;p7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6" name="Google Shape;7366;p7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7" name="Google Shape;7367;p74"/>
          <p:cNvGrpSpPr/>
          <p:nvPr/>
        </p:nvGrpSpPr>
        <p:grpSpPr>
          <a:xfrm>
            <a:off x="2622889" y="2404203"/>
            <a:ext cx="370934" cy="367521"/>
            <a:chOff x="-63679950" y="4093450"/>
            <a:chExt cx="320600" cy="317650"/>
          </a:xfrm>
        </p:grpSpPr>
        <p:sp>
          <p:nvSpPr>
            <p:cNvPr id="7368" name="Google Shape;7368;p7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74"/>
          <p:cNvGrpSpPr/>
          <p:nvPr/>
        </p:nvGrpSpPr>
        <p:grpSpPr>
          <a:xfrm>
            <a:off x="1283006" y="2897205"/>
            <a:ext cx="366364" cy="367290"/>
            <a:chOff x="-61784125" y="3377700"/>
            <a:chExt cx="316650" cy="317450"/>
          </a:xfrm>
        </p:grpSpPr>
        <p:sp>
          <p:nvSpPr>
            <p:cNvPr id="7372" name="Google Shape;7372;p7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74"/>
          <p:cNvGrpSpPr/>
          <p:nvPr/>
        </p:nvGrpSpPr>
        <p:grpSpPr>
          <a:xfrm>
            <a:off x="1283006" y="3347607"/>
            <a:ext cx="366364" cy="367290"/>
            <a:chOff x="-61783350" y="3743950"/>
            <a:chExt cx="316650" cy="317450"/>
          </a:xfrm>
        </p:grpSpPr>
        <p:sp>
          <p:nvSpPr>
            <p:cNvPr id="7380" name="Google Shape;7380;p7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2" name="Google Shape;7382;p7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5" name="Google Shape;7385;p74"/>
          <p:cNvGrpSpPr/>
          <p:nvPr/>
        </p:nvGrpSpPr>
        <p:grpSpPr>
          <a:xfrm>
            <a:off x="3504430" y="3807440"/>
            <a:ext cx="369112" cy="364657"/>
            <a:chOff x="-59869425" y="4102225"/>
            <a:chExt cx="319025" cy="315175"/>
          </a:xfrm>
        </p:grpSpPr>
        <p:sp>
          <p:nvSpPr>
            <p:cNvPr id="7386" name="Google Shape;7386;p7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0" name="Google Shape;7390;p74"/>
          <p:cNvGrpSpPr/>
          <p:nvPr/>
        </p:nvGrpSpPr>
        <p:grpSpPr>
          <a:xfrm>
            <a:off x="2623233" y="4276262"/>
            <a:ext cx="366364" cy="365467"/>
            <a:chOff x="-59029025" y="3711650"/>
            <a:chExt cx="316650" cy="315875"/>
          </a:xfrm>
        </p:grpSpPr>
        <p:sp>
          <p:nvSpPr>
            <p:cNvPr id="7391" name="Google Shape;7391;p7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74"/>
          <p:cNvGrpSpPr/>
          <p:nvPr/>
        </p:nvGrpSpPr>
        <p:grpSpPr>
          <a:xfrm>
            <a:off x="4859311" y="1532317"/>
            <a:ext cx="351940" cy="348188"/>
            <a:chOff x="581525" y="3254850"/>
            <a:chExt cx="297750" cy="294575"/>
          </a:xfrm>
        </p:grpSpPr>
        <p:sp>
          <p:nvSpPr>
            <p:cNvPr id="7399" name="Google Shape;7399;p7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74"/>
          <p:cNvGrpSpPr/>
          <p:nvPr/>
        </p:nvGrpSpPr>
        <p:grpSpPr>
          <a:xfrm>
            <a:off x="4858380" y="1971253"/>
            <a:ext cx="353802" cy="351497"/>
            <a:chOff x="580725" y="3617925"/>
            <a:chExt cx="299325" cy="297375"/>
          </a:xfrm>
        </p:grpSpPr>
        <p:sp>
          <p:nvSpPr>
            <p:cNvPr id="7403" name="Google Shape;7403;p7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74"/>
          <p:cNvGrpSpPr/>
          <p:nvPr/>
        </p:nvGrpSpPr>
        <p:grpSpPr>
          <a:xfrm>
            <a:off x="4860242" y="2418443"/>
            <a:ext cx="350079" cy="350079"/>
            <a:chOff x="583100" y="3982600"/>
            <a:chExt cx="296175" cy="296175"/>
          </a:xfrm>
        </p:grpSpPr>
        <p:sp>
          <p:nvSpPr>
            <p:cNvPr id="7409" name="Google Shape;7409;p7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74"/>
          <p:cNvGrpSpPr/>
          <p:nvPr/>
        </p:nvGrpSpPr>
        <p:grpSpPr>
          <a:xfrm>
            <a:off x="7092856" y="1532067"/>
            <a:ext cx="307231" cy="348690"/>
            <a:chOff x="2423775" y="3226875"/>
            <a:chExt cx="259925" cy="295000"/>
          </a:xfrm>
        </p:grpSpPr>
        <p:sp>
          <p:nvSpPr>
            <p:cNvPr id="7417" name="Google Shape;7417;p7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74"/>
          <p:cNvGrpSpPr/>
          <p:nvPr/>
        </p:nvGrpSpPr>
        <p:grpSpPr>
          <a:xfrm>
            <a:off x="7070043" y="1973352"/>
            <a:ext cx="352857" cy="347301"/>
            <a:chOff x="2404875" y="3592725"/>
            <a:chExt cx="298525" cy="293825"/>
          </a:xfrm>
        </p:grpSpPr>
        <p:sp>
          <p:nvSpPr>
            <p:cNvPr id="7421" name="Google Shape;7421;p7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74"/>
          <p:cNvGrpSpPr/>
          <p:nvPr/>
        </p:nvGrpSpPr>
        <p:grpSpPr>
          <a:xfrm>
            <a:off x="7070974" y="2418917"/>
            <a:ext cx="350995" cy="349133"/>
            <a:chOff x="2404875" y="3955825"/>
            <a:chExt cx="296950" cy="295375"/>
          </a:xfrm>
        </p:grpSpPr>
        <p:sp>
          <p:nvSpPr>
            <p:cNvPr id="7425" name="Google Shape;7425;p7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74"/>
          <p:cNvGrpSpPr/>
          <p:nvPr/>
        </p:nvGrpSpPr>
        <p:grpSpPr>
          <a:xfrm>
            <a:off x="5764954" y="2883111"/>
            <a:ext cx="349163" cy="350079"/>
            <a:chOff x="4263650" y="3235150"/>
            <a:chExt cx="295400" cy="296175"/>
          </a:xfrm>
        </p:grpSpPr>
        <p:sp>
          <p:nvSpPr>
            <p:cNvPr id="7430" name="Google Shape;7430;p7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74"/>
          <p:cNvGrpSpPr/>
          <p:nvPr/>
        </p:nvGrpSpPr>
        <p:grpSpPr>
          <a:xfrm>
            <a:off x="5762634" y="3342272"/>
            <a:ext cx="353802" cy="327739"/>
            <a:chOff x="4266025" y="3609275"/>
            <a:chExt cx="299325" cy="277275"/>
          </a:xfrm>
        </p:grpSpPr>
        <p:sp>
          <p:nvSpPr>
            <p:cNvPr id="7436" name="Google Shape;7436;p7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74"/>
          <p:cNvGrpSpPr/>
          <p:nvPr/>
        </p:nvGrpSpPr>
        <p:grpSpPr>
          <a:xfrm>
            <a:off x="5763092" y="3807659"/>
            <a:ext cx="352886" cy="349133"/>
            <a:chOff x="4263650" y="3963700"/>
            <a:chExt cx="298550" cy="295375"/>
          </a:xfrm>
        </p:grpSpPr>
        <p:sp>
          <p:nvSpPr>
            <p:cNvPr id="7439" name="Google Shape;7439;p7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74"/>
          <p:cNvGrpSpPr/>
          <p:nvPr/>
        </p:nvGrpSpPr>
        <p:grpSpPr>
          <a:xfrm>
            <a:off x="8041429" y="2883111"/>
            <a:ext cx="226264" cy="350079"/>
            <a:chOff x="6164975" y="3211525"/>
            <a:chExt cx="191425" cy="296175"/>
          </a:xfrm>
        </p:grpSpPr>
        <p:sp>
          <p:nvSpPr>
            <p:cNvPr id="7447" name="Google Shape;7447;p7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74"/>
          <p:cNvGrpSpPr/>
          <p:nvPr/>
        </p:nvGrpSpPr>
        <p:grpSpPr>
          <a:xfrm>
            <a:off x="5303466" y="1531387"/>
            <a:ext cx="352886" cy="350049"/>
            <a:chOff x="946175" y="3253275"/>
            <a:chExt cx="298550" cy="296150"/>
          </a:xfrm>
        </p:grpSpPr>
        <p:sp>
          <p:nvSpPr>
            <p:cNvPr id="7455" name="Google Shape;7455;p7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74"/>
          <p:cNvGrpSpPr/>
          <p:nvPr/>
        </p:nvGrpSpPr>
        <p:grpSpPr>
          <a:xfrm>
            <a:off x="5304397" y="1973351"/>
            <a:ext cx="351024" cy="347301"/>
            <a:chOff x="946175" y="3619500"/>
            <a:chExt cx="296975" cy="293825"/>
          </a:xfrm>
        </p:grpSpPr>
        <p:sp>
          <p:nvSpPr>
            <p:cNvPr id="7461" name="Google Shape;7461;p7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74"/>
          <p:cNvGrpSpPr/>
          <p:nvPr/>
        </p:nvGrpSpPr>
        <p:grpSpPr>
          <a:xfrm>
            <a:off x="5303939" y="2417985"/>
            <a:ext cx="351940" cy="350995"/>
            <a:chOff x="944600" y="3981825"/>
            <a:chExt cx="297750" cy="296950"/>
          </a:xfrm>
        </p:grpSpPr>
        <p:sp>
          <p:nvSpPr>
            <p:cNvPr id="7468" name="Google Shape;7468;p7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74"/>
          <p:cNvGrpSpPr/>
          <p:nvPr/>
        </p:nvGrpSpPr>
        <p:grpSpPr>
          <a:xfrm>
            <a:off x="7520875" y="1531845"/>
            <a:ext cx="350079" cy="349133"/>
            <a:chOff x="2768750" y="3227275"/>
            <a:chExt cx="296175" cy="295375"/>
          </a:xfrm>
        </p:grpSpPr>
        <p:sp>
          <p:nvSpPr>
            <p:cNvPr id="7473" name="Google Shape;7473;p7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74"/>
          <p:cNvGrpSpPr/>
          <p:nvPr/>
        </p:nvGrpSpPr>
        <p:grpSpPr>
          <a:xfrm>
            <a:off x="7541826" y="1972717"/>
            <a:ext cx="308177" cy="348572"/>
            <a:chOff x="2786075" y="3591800"/>
            <a:chExt cx="260725" cy="294900"/>
          </a:xfrm>
        </p:grpSpPr>
        <p:sp>
          <p:nvSpPr>
            <p:cNvPr id="7482" name="Google Shape;7482;p7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7" name="Google Shape;7487;p74"/>
          <p:cNvGrpSpPr/>
          <p:nvPr/>
        </p:nvGrpSpPr>
        <p:grpSpPr>
          <a:xfrm>
            <a:off x="7582324" y="2418444"/>
            <a:ext cx="227180" cy="350079"/>
            <a:chOff x="2819150" y="3955025"/>
            <a:chExt cx="192200" cy="296175"/>
          </a:xfrm>
        </p:grpSpPr>
        <p:sp>
          <p:nvSpPr>
            <p:cNvPr id="7488" name="Google Shape;7488;p7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74"/>
          <p:cNvGrpSpPr/>
          <p:nvPr/>
        </p:nvGrpSpPr>
        <p:grpSpPr>
          <a:xfrm>
            <a:off x="6206097" y="2884042"/>
            <a:ext cx="349133" cy="348217"/>
            <a:chOff x="4629125" y="3235150"/>
            <a:chExt cx="295375" cy="294600"/>
          </a:xfrm>
        </p:grpSpPr>
        <p:sp>
          <p:nvSpPr>
            <p:cNvPr id="7493" name="Google Shape;7493;p7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74"/>
          <p:cNvGrpSpPr/>
          <p:nvPr/>
        </p:nvGrpSpPr>
        <p:grpSpPr>
          <a:xfrm>
            <a:off x="6206082" y="3331575"/>
            <a:ext cx="349163" cy="349133"/>
            <a:chOff x="4628325" y="3599825"/>
            <a:chExt cx="295400" cy="295375"/>
          </a:xfrm>
        </p:grpSpPr>
        <p:sp>
          <p:nvSpPr>
            <p:cNvPr id="7499" name="Google Shape;7499;p7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74"/>
          <p:cNvGrpSpPr/>
          <p:nvPr/>
        </p:nvGrpSpPr>
        <p:grpSpPr>
          <a:xfrm>
            <a:off x="6227033" y="3807186"/>
            <a:ext cx="307261" cy="350079"/>
            <a:chOff x="4645650" y="3962900"/>
            <a:chExt cx="259950" cy="296175"/>
          </a:xfrm>
        </p:grpSpPr>
        <p:sp>
          <p:nvSpPr>
            <p:cNvPr id="7512" name="Google Shape;7512;p7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74"/>
          <p:cNvGrpSpPr/>
          <p:nvPr/>
        </p:nvGrpSpPr>
        <p:grpSpPr>
          <a:xfrm>
            <a:off x="7979994" y="3332048"/>
            <a:ext cx="349133" cy="348188"/>
            <a:chOff x="6143725" y="3582500"/>
            <a:chExt cx="295375" cy="294575"/>
          </a:xfrm>
        </p:grpSpPr>
        <p:sp>
          <p:nvSpPr>
            <p:cNvPr id="7519" name="Google Shape;7519;p7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74"/>
          <p:cNvGrpSpPr/>
          <p:nvPr/>
        </p:nvGrpSpPr>
        <p:grpSpPr>
          <a:xfrm>
            <a:off x="5748820" y="1531387"/>
            <a:ext cx="350995" cy="350049"/>
            <a:chOff x="1310075" y="3253275"/>
            <a:chExt cx="296950" cy="296150"/>
          </a:xfrm>
        </p:grpSpPr>
        <p:sp>
          <p:nvSpPr>
            <p:cNvPr id="7527" name="Google Shape;7527;p7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0" name="Google Shape;7530;p7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1" name="Google Shape;7531;p74"/>
          <p:cNvGrpSpPr/>
          <p:nvPr/>
        </p:nvGrpSpPr>
        <p:grpSpPr>
          <a:xfrm>
            <a:off x="5748347" y="2417646"/>
            <a:ext cx="351941" cy="351675"/>
            <a:chOff x="1310075" y="3980250"/>
            <a:chExt cx="297750" cy="297525"/>
          </a:xfrm>
        </p:grpSpPr>
        <p:sp>
          <p:nvSpPr>
            <p:cNvPr id="7532" name="Google Shape;7532;p7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74"/>
          <p:cNvGrpSpPr/>
          <p:nvPr/>
        </p:nvGrpSpPr>
        <p:grpSpPr>
          <a:xfrm>
            <a:off x="8013136" y="1531845"/>
            <a:ext cx="266305" cy="349133"/>
            <a:chOff x="3167275" y="3227275"/>
            <a:chExt cx="225300" cy="295375"/>
          </a:xfrm>
        </p:grpSpPr>
        <p:sp>
          <p:nvSpPr>
            <p:cNvPr id="7537" name="Google Shape;7537;p7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2" name="Google Shape;7542;p7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3" name="Google Shape;7543;p74"/>
          <p:cNvGrpSpPr/>
          <p:nvPr/>
        </p:nvGrpSpPr>
        <p:grpSpPr>
          <a:xfrm>
            <a:off x="7970318" y="2418902"/>
            <a:ext cx="351940" cy="349163"/>
            <a:chOff x="3133425" y="3955025"/>
            <a:chExt cx="297750" cy="295400"/>
          </a:xfrm>
        </p:grpSpPr>
        <p:sp>
          <p:nvSpPr>
            <p:cNvPr id="7544" name="Google Shape;7544;p7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74"/>
          <p:cNvGrpSpPr/>
          <p:nvPr/>
        </p:nvGrpSpPr>
        <p:grpSpPr>
          <a:xfrm>
            <a:off x="6650491" y="2882490"/>
            <a:ext cx="350079" cy="351320"/>
            <a:chOff x="4991425" y="3234750"/>
            <a:chExt cx="296175" cy="297225"/>
          </a:xfrm>
        </p:grpSpPr>
        <p:sp>
          <p:nvSpPr>
            <p:cNvPr id="7548" name="Google Shape;7548;p7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74"/>
          <p:cNvGrpSpPr/>
          <p:nvPr/>
        </p:nvGrpSpPr>
        <p:grpSpPr>
          <a:xfrm>
            <a:off x="6650491" y="3352053"/>
            <a:ext cx="350079" cy="308177"/>
            <a:chOff x="4991425" y="3617150"/>
            <a:chExt cx="296175" cy="260725"/>
          </a:xfrm>
        </p:grpSpPr>
        <p:sp>
          <p:nvSpPr>
            <p:cNvPr id="7555" name="Google Shape;7555;p7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74"/>
          <p:cNvGrpSpPr/>
          <p:nvPr/>
        </p:nvGrpSpPr>
        <p:grpSpPr>
          <a:xfrm>
            <a:off x="6727764" y="3807644"/>
            <a:ext cx="195532" cy="349163"/>
            <a:chOff x="5056800" y="3962900"/>
            <a:chExt cx="165425" cy="295400"/>
          </a:xfrm>
        </p:grpSpPr>
        <p:sp>
          <p:nvSpPr>
            <p:cNvPr id="7563" name="Google Shape;7563;p7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74"/>
          <p:cNvGrpSpPr/>
          <p:nvPr/>
        </p:nvGrpSpPr>
        <p:grpSpPr>
          <a:xfrm>
            <a:off x="7979062" y="3807660"/>
            <a:ext cx="350995" cy="349133"/>
            <a:chOff x="6168925" y="3936925"/>
            <a:chExt cx="296950" cy="295375"/>
          </a:xfrm>
        </p:grpSpPr>
        <p:sp>
          <p:nvSpPr>
            <p:cNvPr id="7567" name="Google Shape;7567;p7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74"/>
          <p:cNvGrpSpPr/>
          <p:nvPr/>
        </p:nvGrpSpPr>
        <p:grpSpPr>
          <a:xfrm>
            <a:off x="6192756" y="1531845"/>
            <a:ext cx="348188" cy="349133"/>
            <a:chOff x="1674750" y="3254050"/>
            <a:chExt cx="294575" cy="295375"/>
          </a:xfrm>
        </p:grpSpPr>
        <p:sp>
          <p:nvSpPr>
            <p:cNvPr id="7574" name="Google Shape;7574;p7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74"/>
          <p:cNvGrpSpPr/>
          <p:nvPr/>
        </p:nvGrpSpPr>
        <p:grpSpPr>
          <a:xfrm>
            <a:off x="6207177" y="1972435"/>
            <a:ext cx="319347" cy="349133"/>
            <a:chOff x="1687350" y="3618725"/>
            <a:chExt cx="270175" cy="295375"/>
          </a:xfrm>
        </p:grpSpPr>
        <p:sp>
          <p:nvSpPr>
            <p:cNvPr id="7578" name="Google Shape;7578;p7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74"/>
          <p:cNvGrpSpPr/>
          <p:nvPr/>
        </p:nvGrpSpPr>
        <p:grpSpPr>
          <a:xfrm>
            <a:off x="6190880" y="2418916"/>
            <a:ext cx="351940" cy="349133"/>
            <a:chOff x="1672375" y="3982600"/>
            <a:chExt cx="297750" cy="295375"/>
          </a:xfrm>
        </p:grpSpPr>
        <p:sp>
          <p:nvSpPr>
            <p:cNvPr id="7582" name="Google Shape;7582;p7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74"/>
          <p:cNvGrpSpPr/>
          <p:nvPr/>
        </p:nvGrpSpPr>
        <p:grpSpPr>
          <a:xfrm>
            <a:off x="4882872" y="2883111"/>
            <a:ext cx="350079" cy="350079"/>
            <a:chOff x="3497300" y="3227275"/>
            <a:chExt cx="296175" cy="296175"/>
          </a:xfrm>
        </p:grpSpPr>
        <p:sp>
          <p:nvSpPr>
            <p:cNvPr id="7586" name="Google Shape;7586;p7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74"/>
          <p:cNvGrpSpPr/>
          <p:nvPr/>
        </p:nvGrpSpPr>
        <p:grpSpPr>
          <a:xfrm>
            <a:off x="4883345" y="3332506"/>
            <a:ext cx="349133" cy="347272"/>
            <a:chOff x="3497300" y="3591950"/>
            <a:chExt cx="295375" cy="293800"/>
          </a:xfrm>
        </p:grpSpPr>
        <p:sp>
          <p:nvSpPr>
            <p:cNvPr id="7595" name="Google Shape;7595;p7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74"/>
          <p:cNvGrpSpPr/>
          <p:nvPr/>
        </p:nvGrpSpPr>
        <p:grpSpPr>
          <a:xfrm>
            <a:off x="4883345" y="3807644"/>
            <a:ext cx="349133" cy="349163"/>
            <a:chOff x="3497300" y="3955025"/>
            <a:chExt cx="295375" cy="295400"/>
          </a:xfrm>
        </p:grpSpPr>
        <p:sp>
          <p:nvSpPr>
            <p:cNvPr id="7604" name="Google Shape;7604;p7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74"/>
          <p:cNvGrpSpPr/>
          <p:nvPr/>
        </p:nvGrpSpPr>
        <p:grpSpPr>
          <a:xfrm>
            <a:off x="7107917" y="2883835"/>
            <a:ext cx="327739" cy="348631"/>
            <a:chOff x="5364750" y="3235150"/>
            <a:chExt cx="277275" cy="294950"/>
          </a:xfrm>
        </p:grpSpPr>
        <p:sp>
          <p:nvSpPr>
            <p:cNvPr id="7608" name="Google Shape;7608;p7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74"/>
          <p:cNvGrpSpPr/>
          <p:nvPr/>
        </p:nvGrpSpPr>
        <p:grpSpPr>
          <a:xfrm>
            <a:off x="7096274" y="3330171"/>
            <a:ext cx="351024" cy="351940"/>
            <a:chOff x="5355300" y="3598250"/>
            <a:chExt cx="296975" cy="297750"/>
          </a:xfrm>
        </p:grpSpPr>
        <p:sp>
          <p:nvSpPr>
            <p:cNvPr id="7617" name="Google Shape;7617;p7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74"/>
          <p:cNvGrpSpPr/>
          <p:nvPr/>
        </p:nvGrpSpPr>
        <p:grpSpPr>
          <a:xfrm>
            <a:off x="7100470" y="3869093"/>
            <a:ext cx="342632" cy="226264"/>
            <a:chOff x="5358450" y="4015675"/>
            <a:chExt cx="289875" cy="191425"/>
          </a:xfrm>
        </p:grpSpPr>
        <p:sp>
          <p:nvSpPr>
            <p:cNvPr id="7626" name="Google Shape;7626;p7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74"/>
          <p:cNvGrpSpPr/>
          <p:nvPr/>
        </p:nvGrpSpPr>
        <p:grpSpPr>
          <a:xfrm>
            <a:off x="6226953" y="4251624"/>
            <a:ext cx="351024" cy="325464"/>
            <a:chOff x="6543825" y="3202075"/>
            <a:chExt cx="296975" cy="275350"/>
          </a:xfrm>
        </p:grpSpPr>
        <p:sp>
          <p:nvSpPr>
            <p:cNvPr id="7631" name="Google Shape;7631;p7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74"/>
          <p:cNvGrpSpPr/>
          <p:nvPr/>
        </p:nvGrpSpPr>
        <p:grpSpPr>
          <a:xfrm>
            <a:off x="6633934" y="1531372"/>
            <a:ext cx="350079" cy="350079"/>
            <a:chOff x="2037825" y="3254050"/>
            <a:chExt cx="296175" cy="296175"/>
          </a:xfrm>
        </p:grpSpPr>
        <p:sp>
          <p:nvSpPr>
            <p:cNvPr id="7639" name="Google Shape;7639;p7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5" name="Google Shape;7645;p74"/>
          <p:cNvGrpSpPr/>
          <p:nvPr/>
        </p:nvGrpSpPr>
        <p:grpSpPr>
          <a:xfrm>
            <a:off x="6632072" y="1972539"/>
            <a:ext cx="353802" cy="348926"/>
            <a:chOff x="2034675" y="3617925"/>
            <a:chExt cx="299325" cy="295200"/>
          </a:xfrm>
        </p:grpSpPr>
        <p:sp>
          <p:nvSpPr>
            <p:cNvPr id="7646" name="Google Shape;7646;p7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74"/>
          <p:cNvGrpSpPr/>
          <p:nvPr/>
        </p:nvGrpSpPr>
        <p:grpSpPr>
          <a:xfrm>
            <a:off x="6633934" y="2418916"/>
            <a:ext cx="350079" cy="349133"/>
            <a:chOff x="2037825" y="3981825"/>
            <a:chExt cx="296175" cy="295375"/>
          </a:xfrm>
        </p:grpSpPr>
        <p:sp>
          <p:nvSpPr>
            <p:cNvPr id="7652" name="Google Shape;7652;p7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74"/>
          <p:cNvGrpSpPr/>
          <p:nvPr/>
        </p:nvGrpSpPr>
        <p:grpSpPr>
          <a:xfrm>
            <a:off x="5318952" y="2915232"/>
            <a:ext cx="350079" cy="285837"/>
            <a:chOff x="3860400" y="3254050"/>
            <a:chExt cx="296175" cy="241825"/>
          </a:xfrm>
        </p:grpSpPr>
        <p:sp>
          <p:nvSpPr>
            <p:cNvPr id="7656" name="Google Shape;7656;p7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74"/>
          <p:cNvGrpSpPr/>
          <p:nvPr/>
        </p:nvGrpSpPr>
        <p:grpSpPr>
          <a:xfrm>
            <a:off x="5318479" y="3331102"/>
            <a:ext cx="351024" cy="350079"/>
            <a:chOff x="3859600" y="3591950"/>
            <a:chExt cx="296975" cy="296175"/>
          </a:xfrm>
        </p:grpSpPr>
        <p:sp>
          <p:nvSpPr>
            <p:cNvPr id="7664" name="Google Shape;7664;p7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74"/>
          <p:cNvGrpSpPr/>
          <p:nvPr/>
        </p:nvGrpSpPr>
        <p:grpSpPr>
          <a:xfrm>
            <a:off x="5318952" y="3807186"/>
            <a:ext cx="350079" cy="350079"/>
            <a:chOff x="3860400" y="3955025"/>
            <a:chExt cx="296175" cy="296175"/>
          </a:xfrm>
        </p:grpSpPr>
        <p:sp>
          <p:nvSpPr>
            <p:cNvPr id="7668" name="Google Shape;7668;p7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74"/>
          <p:cNvGrpSpPr/>
          <p:nvPr/>
        </p:nvGrpSpPr>
        <p:grpSpPr>
          <a:xfrm>
            <a:off x="7534167" y="2883584"/>
            <a:ext cx="355664" cy="349133"/>
            <a:chOff x="5716825" y="3235950"/>
            <a:chExt cx="300900" cy="295375"/>
          </a:xfrm>
        </p:grpSpPr>
        <p:sp>
          <p:nvSpPr>
            <p:cNvPr id="7674" name="Google Shape;7674;p7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74"/>
          <p:cNvGrpSpPr/>
          <p:nvPr/>
        </p:nvGrpSpPr>
        <p:grpSpPr>
          <a:xfrm>
            <a:off x="7547199" y="3342272"/>
            <a:ext cx="329601" cy="327739"/>
            <a:chOff x="5727850" y="3609275"/>
            <a:chExt cx="278850" cy="277275"/>
          </a:xfrm>
        </p:grpSpPr>
        <p:sp>
          <p:nvSpPr>
            <p:cNvPr id="7679" name="Google Shape;7679;p7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74"/>
          <p:cNvGrpSpPr/>
          <p:nvPr/>
        </p:nvGrpSpPr>
        <p:grpSpPr>
          <a:xfrm>
            <a:off x="7558383" y="3807659"/>
            <a:ext cx="307231" cy="349133"/>
            <a:chOff x="5736525" y="3963700"/>
            <a:chExt cx="259925" cy="295375"/>
          </a:xfrm>
        </p:grpSpPr>
        <p:sp>
          <p:nvSpPr>
            <p:cNvPr id="7685" name="Google Shape;7685;p7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74"/>
          <p:cNvGrpSpPr/>
          <p:nvPr/>
        </p:nvGrpSpPr>
        <p:grpSpPr>
          <a:xfrm>
            <a:off x="6649963" y="4256985"/>
            <a:ext cx="351024" cy="350079"/>
            <a:chOff x="6553275" y="3604550"/>
            <a:chExt cx="296975" cy="296175"/>
          </a:xfrm>
        </p:grpSpPr>
        <p:sp>
          <p:nvSpPr>
            <p:cNvPr id="7693" name="Google Shape;7693;p7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702" name="Shape 7702"/>
        <p:cNvGrpSpPr/>
        <p:nvPr/>
      </p:nvGrpSpPr>
      <p:grpSpPr>
        <a:xfrm>
          <a:off x="0" y="0"/>
          <a:ext cx="0" cy="0"/>
          <a:chOff x="0" y="0"/>
          <a:chExt cx="0" cy="0"/>
        </a:xfrm>
      </p:grpSpPr>
      <p:sp>
        <p:nvSpPr>
          <p:cNvPr id="7703" name="Google Shape;7703;p7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04" name="Google Shape;7704;p7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05" name="Google Shape;7705;p75"/>
          <p:cNvGrpSpPr/>
          <p:nvPr/>
        </p:nvGrpSpPr>
        <p:grpSpPr>
          <a:xfrm>
            <a:off x="877057" y="1532946"/>
            <a:ext cx="294401" cy="353645"/>
            <a:chOff x="-35814600" y="3202075"/>
            <a:chExt cx="242625" cy="291450"/>
          </a:xfrm>
        </p:grpSpPr>
        <p:sp>
          <p:nvSpPr>
            <p:cNvPr id="7706" name="Google Shape;7706;p7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75"/>
          <p:cNvGrpSpPr/>
          <p:nvPr/>
        </p:nvGrpSpPr>
        <p:grpSpPr>
          <a:xfrm>
            <a:off x="847435" y="1973866"/>
            <a:ext cx="353645" cy="353888"/>
            <a:chOff x="-35839800" y="3561025"/>
            <a:chExt cx="291450" cy="291650"/>
          </a:xfrm>
        </p:grpSpPr>
        <p:sp>
          <p:nvSpPr>
            <p:cNvPr id="7714" name="Google Shape;7714;p7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1" name="Google Shape;7721;p7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2" name="Google Shape;7722;p75"/>
          <p:cNvGrpSpPr/>
          <p:nvPr/>
        </p:nvGrpSpPr>
        <p:grpSpPr>
          <a:xfrm>
            <a:off x="3084980" y="1532946"/>
            <a:ext cx="353645" cy="353645"/>
            <a:chOff x="-34003850" y="3227275"/>
            <a:chExt cx="291450" cy="291450"/>
          </a:xfrm>
        </p:grpSpPr>
        <p:sp>
          <p:nvSpPr>
            <p:cNvPr id="7723" name="Google Shape;7723;p7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75"/>
          <p:cNvGrpSpPr/>
          <p:nvPr/>
        </p:nvGrpSpPr>
        <p:grpSpPr>
          <a:xfrm>
            <a:off x="3084510" y="1973638"/>
            <a:ext cx="354586" cy="354343"/>
            <a:chOff x="-34004625" y="3585850"/>
            <a:chExt cx="292225" cy="292025"/>
          </a:xfrm>
        </p:grpSpPr>
        <p:sp>
          <p:nvSpPr>
            <p:cNvPr id="7729" name="Google Shape;7729;p7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75"/>
          <p:cNvGrpSpPr/>
          <p:nvPr/>
        </p:nvGrpSpPr>
        <p:grpSpPr>
          <a:xfrm>
            <a:off x="3084025" y="2408839"/>
            <a:ext cx="355557" cy="354616"/>
            <a:chOff x="-34005425" y="3945575"/>
            <a:chExt cx="293025" cy="292250"/>
          </a:xfrm>
        </p:grpSpPr>
        <p:sp>
          <p:nvSpPr>
            <p:cNvPr id="7735" name="Google Shape;7735;p7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75"/>
          <p:cNvGrpSpPr/>
          <p:nvPr/>
        </p:nvGrpSpPr>
        <p:grpSpPr>
          <a:xfrm>
            <a:off x="1731124" y="2882015"/>
            <a:ext cx="358408" cy="355557"/>
            <a:chOff x="-32174975" y="3192625"/>
            <a:chExt cx="295375" cy="293025"/>
          </a:xfrm>
        </p:grpSpPr>
        <p:sp>
          <p:nvSpPr>
            <p:cNvPr id="7739" name="Google Shape;7739;p7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3" name="Google Shape;7743;p7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5" name="Google Shape;7745;p75"/>
          <p:cNvGrpSpPr/>
          <p:nvPr/>
        </p:nvGrpSpPr>
        <p:grpSpPr>
          <a:xfrm>
            <a:off x="3970274" y="2882970"/>
            <a:ext cx="354586" cy="353645"/>
            <a:chOff x="-30345325" y="3184750"/>
            <a:chExt cx="292225" cy="291450"/>
          </a:xfrm>
        </p:grpSpPr>
        <p:sp>
          <p:nvSpPr>
            <p:cNvPr id="7746" name="Google Shape;7746;p7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75"/>
          <p:cNvGrpSpPr/>
          <p:nvPr/>
        </p:nvGrpSpPr>
        <p:grpSpPr>
          <a:xfrm>
            <a:off x="1295026" y="1532946"/>
            <a:ext cx="353645" cy="353645"/>
            <a:chOff x="-35481425" y="3202075"/>
            <a:chExt cx="291450" cy="291450"/>
          </a:xfrm>
        </p:grpSpPr>
        <p:sp>
          <p:nvSpPr>
            <p:cNvPr id="7752" name="Google Shape;7752;p7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75"/>
          <p:cNvGrpSpPr/>
          <p:nvPr/>
        </p:nvGrpSpPr>
        <p:grpSpPr>
          <a:xfrm>
            <a:off x="1294556" y="1974472"/>
            <a:ext cx="354586" cy="352675"/>
            <a:chOff x="-35482200" y="3561225"/>
            <a:chExt cx="292225" cy="290650"/>
          </a:xfrm>
        </p:grpSpPr>
        <p:sp>
          <p:nvSpPr>
            <p:cNvPr id="7760" name="Google Shape;7760;p7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75"/>
          <p:cNvGrpSpPr/>
          <p:nvPr/>
        </p:nvGrpSpPr>
        <p:grpSpPr>
          <a:xfrm>
            <a:off x="1295026" y="2409340"/>
            <a:ext cx="353645" cy="353615"/>
            <a:chOff x="-35481425" y="3919600"/>
            <a:chExt cx="291450" cy="291425"/>
          </a:xfrm>
        </p:grpSpPr>
        <p:sp>
          <p:nvSpPr>
            <p:cNvPr id="7764" name="Google Shape;7764;p7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75"/>
          <p:cNvGrpSpPr/>
          <p:nvPr/>
        </p:nvGrpSpPr>
        <p:grpSpPr>
          <a:xfrm>
            <a:off x="3530661" y="1533431"/>
            <a:ext cx="357468" cy="352675"/>
            <a:chOff x="-33645475" y="3228075"/>
            <a:chExt cx="294600" cy="290650"/>
          </a:xfrm>
        </p:grpSpPr>
        <p:sp>
          <p:nvSpPr>
            <p:cNvPr id="7773" name="Google Shape;7773;p7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75"/>
          <p:cNvGrpSpPr/>
          <p:nvPr/>
        </p:nvGrpSpPr>
        <p:grpSpPr>
          <a:xfrm>
            <a:off x="3531631" y="1973516"/>
            <a:ext cx="355526" cy="354586"/>
            <a:chOff x="-33646250" y="3586425"/>
            <a:chExt cx="293000" cy="292225"/>
          </a:xfrm>
        </p:grpSpPr>
        <p:sp>
          <p:nvSpPr>
            <p:cNvPr id="7781" name="Google Shape;7781;p7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75"/>
          <p:cNvGrpSpPr/>
          <p:nvPr/>
        </p:nvGrpSpPr>
        <p:grpSpPr>
          <a:xfrm>
            <a:off x="3532101" y="2408369"/>
            <a:ext cx="354586" cy="355557"/>
            <a:chOff x="-33645475" y="3944800"/>
            <a:chExt cx="292225" cy="293025"/>
          </a:xfrm>
        </p:grpSpPr>
        <p:sp>
          <p:nvSpPr>
            <p:cNvPr id="7784" name="Google Shape;7784;p7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75"/>
          <p:cNvGrpSpPr/>
          <p:nvPr/>
        </p:nvGrpSpPr>
        <p:grpSpPr>
          <a:xfrm>
            <a:off x="2185320" y="2882106"/>
            <a:ext cx="352675" cy="355375"/>
            <a:chOff x="-31809525" y="3192625"/>
            <a:chExt cx="290650" cy="292875"/>
          </a:xfrm>
        </p:grpSpPr>
        <p:sp>
          <p:nvSpPr>
            <p:cNvPr id="7795" name="Google Shape;7795;p7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75"/>
          <p:cNvGrpSpPr/>
          <p:nvPr/>
        </p:nvGrpSpPr>
        <p:grpSpPr>
          <a:xfrm>
            <a:off x="2184835" y="3352658"/>
            <a:ext cx="353645" cy="355557"/>
            <a:chOff x="-31811100" y="3550975"/>
            <a:chExt cx="291450" cy="293025"/>
          </a:xfrm>
        </p:grpSpPr>
        <p:sp>
          <p:nvSpPr>
            <p:cNvPr id="7800" name="Google Shape;7800;p7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75"/>
          <p:cNvGrpSpPr/>
          <p:nvPr/>
        </p:nvGrpSpPr>
        <p:grpSpPr>
          <a:xfrm>
            <a:off x="2178631" y="3816962"/>
            <a:ext cx="366052" cy="356831"/>
            <a:chOff x="-31817400" y="3910025"/>
            <a:chExt cx="301675" cy="294075"/>
          </a:xfrm>
        </p:grpSpPr>
        <p:sp>
          <p:nvSpPr>
            <p:cNvPr id="7808" name="Google Shape;7808;p7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75"/>
          <p:cNvGrpSpPr/>
          <p:nvPr/>
        </p:nvGrpSpPr>
        <p:grpSpPr>
          <a:xfrm>
            <a:off x="3970259" y="3353143"/>
            <a:ext cx="354616" cy="354586"/>
            <a:chOff x="-30354000" y="3569100"/>
            <a:chExt cx="292250" cy="292225"/>
          </a:xfrm>
        </p:grpSpPr>
        <p:sp>
          <p:nvSpPr>
            <p:cNvPr id="7812" name="Google Shape;7812;p7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75"/>
          <p:cNvGrpSpPr/>
          <p:nvPr/>
        </p:nvGrpSpPr>
        <p:grpSpPr>
          <a:xfrm>
            <a:off x="1748837" y="1532946"/>
            <a:ext cx="342148" cy="353645"/>
            <a:chOff x="-35118325" y="3202075"/>
            <a:chExt cx="281975" cy="291450"/>
          </a:xfrm>
        </p:grpSpPr>
        <p:sp>
          <p:nvSpPr>
            <p:cNvPr id="7819" name="Google Shape;7819;p7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75"/>
          <p:cNvGrpSpPr/>
          <p:nvPr/>
        </p:nvGrpSpPr>
        <p:grpSpPr>
          <a:xfrm>
            <a:off x="1742618" y="1974199"/>
            <a:ext cx="354586" cy="353221"/>
            <a:chOff x="-35123050" y="3561225"/>
            <a:chExt cx="292225" cy="291100"/>
          </a:xfrm>
        </p:grpSpPr>
        <p:sp>
          <p:nvSpPr>
            <p:cNvPr id="7824" name="Google Shape;7824;p7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75"/>
          <p:cNvGrpSpPr/>
          <p:nvPr/>
        </p:nvGrpSpPr>
        <p:grpSpPr>
          <a:xfrm>
            <a:off x="1784677" y="2409340"/>
            <a:ext cx="270467" cy="353615"/>
            <a:chOff x="-35089175" y="3919600"/>
            <a:chExt cx="222900" cy="291425"/>
          </a:xfrm>
        </p:grpSpPr>
        <p:sp>
          <p:nvSpPr>
            <p:cNvPr id="7827" name="Google Shape;7827;p7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75"/>
          <p:cNvGrpSpPr/>
          <p:nvPr/>
        </p:nvGrpSpPr>
        <p:grpSpPr>
          <a:xfrm>
            <a:off x="3981673" y="1532703"/>
            <a:ext cx="336445" cy="354131"/>
            <a:chOff x="-33277650" y="3226875"/>
            <a:chExt cx="277275" cy="291850"/>
          </a:xfrm>
        </p:grpSpPr>
        <p:sp>
          <p:nvSpPr>
            <p:cNvPr id="7830" name="Google Shape;7830;p7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75"/>
          <p:cNvGrpSpPr/>
          <p:nvPr/>
        </p:nvGrpSpPr>
        <p:grpSpPr>
          <a:xfrm>
            <a:off x="3973073" y="1973987"/>
            <a:ext cx="353645" cy="353645"/>
            <a:chOff x="-33286325" y="3586425"/>
            <a:chExt cx="291450" cy="291450"/>
          </a:xfrm>
        </p:grpSpPr>
        <p:sp>
          <p:nvSpPr>
            <p:cNvPr id="7838" name="Google Shape;7838;p7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75"/>
          <p:cNvGrpSpPr/>
          <p:nvPr/>
        </p:nvGrpSpPr>
        <p:grpSpPr>
          <a:xfrm>
            <a:off x="3973073" y="2408369"/>
            <a:ext cx="353645" cy="355557"/>
            <a:chOff x="-33286325" y="3944800"/>
            <a:chExt cx="291450" cy="293025"/>
          </a:xfrm>
        </p:grpSpPr>
        <p:sp>
          <p:nvSpPr>
            <p:cNvPr id="7844" name="Google Shape;7844;p7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75"/>
          <p:cNvGrpSpPr/>
          <p:nvPr/>
        </p:nvGrpSpPr>
        <p:grpSpPr>
          <a:xfrm>
            <a:off x="2631470" y="2881529"/>
            <a:ext cx="353645" cy="356527"/>
            <a:chOff x="-31452725" y="3191825"/>
            <a:chExt cx="291450" cy="293825"/>
          </a:xfrm>
        </p:grpSpPr>
        <p:sp>
          <p:nvSpPr>
            <p:cNvPr id="7849" name="Google Shape;7849;p7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75"/>
          <p:cNvGrpSpPr/>
          <p:nvPr/>
        </p:nvGrpSpPr>
        <p:grpSpPr>
          <a:xfrm>
            <a:off x="2631000" y="3353144"/>
            <a:ext cx="354586" cy="354586"/>
            <a:chOff x="-31452725" y="3551775"/>
            <a:chExt cx="292225" cy="292225"/>
          </a:xfrm>
        </p:grpSpPr>
        <p:sp>
          <p:nvSpPr>
            <p:cNvPr id="7854" name="Google Shape;7854;p7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75"/>
          <p:cNvGrpSpPr/>
          <p:nvPr/>
        </p:nvGrpSpPr>
        <p:grpSpPr>
          <a:xfrm>
            <a:off x="2629559" y="3817129"/>
            <a:ext cx="357468" cy="356497"/>
            <a:chOff x="-31455100" y="3909350"/>
            <a:chExt cx="294600" cy="293800"/>
          </a:xfrm>
        </p:grpSpPr>
        <p:sp>
          <p:nvSpPr>
            <p:cNvPr id="7859" name="Google Shape;7859;p7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75"/>
          <p:cNvGrpSpPr/>
          <p:nvPr/>
        </p:nvGrpSpPr>
        <p:grpSpPr>
          <a:xfrm>
            <a:off x="3970744" y="3818084"/>
            <a:ext cx="353645" cy="354586"/>
            <a:chOff x="-30345325" y="3918800"/>
            <a:chExt cx="291450" cy="292225"/>
          </a:xfrm>
        </p:grpSpPr>
        <p:sp>
          <p:nvSpPr>
            <p:cNvPr id="7862" name="Google Shape;7862;p7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75"/>
          <p:cNvGrpSpPr/>
          <p:nvPr/>
        </p:nvGrpSpPr>
        <p:grpSpPr>
          <a:xfrm>
            <a:off x="2200736" y="1532946"/>
            <a:ext cx="332593" cy="353645"/>
            <a:chOff x="-34755225" y="3202075"/>
            <a:chExt cx="274100" cy="291450"/>
          </a:xfrm>
        </p:grpSpPr>
        <p:sp>
          <p:nvSpPr>
            <p:cNvPr id="7868" name="Google Shape;7868;p7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75"/>
          <p:cNvGrpSpPr/>
          <p:nvPr/>
        </p:nvGrpSpPr>
        <p:grpSpPr>
          <a:xfrm>
            <a:off x="2190209" y="1973987"/>
            <a:ext cx="353645" cy="353645"/>
            <a:chOff x="-34763900" y="3561225"/>
            <a:chExt cx="291450" cy="291450"/>
          </a:xfrm>
        </p:grpSpPr>
        <p:sp>
          <p:nvSpPr>
            <p:cNvPr id="7876" name="Google Shape;7876;p7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9" name="Google Shape;7879;p7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0" name="Google Shape;7880;p75"/>
          <p:cNvGrpSpPr/>
          <p:nvPr/>
        </p:nvGrpSpPr>
        <p:grpSpPr>
          <a:xfrm>
            <a:off x="845106" y="2882499"/>
            <a:ext cx="354586" cy="354586"/>
            <a:chOff x="-32927950" y="3227275"/>
            <a:chExt cx="292225" cy="292225"/>
          </a:xfrm>
        </p:grpSpPr>
        <p:sp>
          <p:nvSpPr>
            <p:cNvPr id="7881" name="Google Shape;7881;p7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75"/>
          <p:cNvGrpSpPr/>
          <p:nvPr/>
        </p:nvGrpSpPr>
        <p:grpSpPr>
          <a:xfrm>
            <a:off x="844621" y="3353613"/>
            <a:ext cx="355557" cy="353645"/>
            <a:chOff x="-32927950" y="3586425"/>
            <a:chExt cx="293025" cy="291450"/>
          </a:xfrm>
        </p:grpSpPr>
        <p:sp>
          <p:nvSpPr>
            <p:cNvPr id="7887" name="Google Shape;7887;p7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75"/>
          <p:cNvGrpSpPr/>
          <p:nvPr/>
        </p:nvGrpSpPr>
        <p:grpSpPr>
          <a:xfrm>
            <a:off x="845106" y="3817598"/>
            <a:ext cx="354586" cy="355557"/>
            <a:chOff x="-32927950" y="3944800"/>
            <a:chExt cx="292225" cy="293025"/>
          </a:xfrm>
        </p:grpSpPr>
        <p:sp>
          <p:nvSpPr>
            <p:cNvPr id="7893" name="Google Shape;7893;p7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75"/>
          <p:cNvGrpSpPr/>
          <p:nvPr/>
        </p:nvGrpSpPr>
        <p:grpSpPr>
          <a:xfrm>
            <a:off x="3073898" y="2882849"/>
            <a:ext cx="354586" cy="353888"/>
            <a:chOff x="-31094350" y="3194000"/>
            <a:chExt cx="292225" cy="291650"/>
          </a:xfrm>
        </p:grpSpPr>
        <p:sp>
          <p:nvSpPr>
            <p:cNvPr id="7903" name="Google Shape;7903;p7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75"/>
          <p:cNvGrpSpPr/>
          <p:nvPr/>
        </p:nvGrpSpPr>
        <p:grpSpPr>
          <a:xfrm>
            <a:off x="3074368" y="3353341"/>
            <a:ext cx="353645" cy="354191"/>
            <a:chOff x="-31093575" y="3552550"/>
            <a:chExt cx="291450" cy="291900"/>
          </a:xfrm>
        </p:grpSpPr>
        <p:sp>
          <p:nvSpPr>
            <p:cNvPr id="7912" name="Google Shape;7912;p7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75"/>
          <p:cNvGrpSpPr/>
          <p:nvPr/>
        </p:nvGrpSpPr>
        <p:grpSpPr>
          <a:xfrm>
            <a:off x="3074368" y="3818569"/>
            <a:ext cx="353645" cy="353615"/>
            <a:chOff x="-31093575" y="3911725"/>
            <a:chExt cx="291450" cy="291425"/>
          </a:xfrm>
        </p:grpSpPr>
        <p:sp>
          <p:nvSpPr>
            <p:cNvPr id="7917" name="Google Shape;7917;p7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75"/>
          <p:cNvGrpSpPr/>
          <p:nvPr/>
        </p:nvGrpSpPr>
        <p:grpSpPr>
          <a:xfrm>
            <a:off x="2183798" y="4275536"/>
            <a:ext cx="356497" cy="354586"/>
            <a:chOff x="-29946000" y="3183175"/>
            <a:chExt cx="293800" cy="292225"/>
          </a:xfrm>
        </p:grpSpPr>
        <p:sp>
          <p:nvSpPr>
            <p:cNvPr id="7920" name="Google Shape;7920;p7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75"/>
          <p:cNvGrpSpPr/>
          <p:nvPr/>
        </p:nvGrpSpPr>
        <p:grpSpPr>
          <a:xfrm>
            <a:off x="2628330" y="1532689"/>
            <a:ext cx="358408" cy="354161"/>
            <a:chOff x="-34408675" y="3202075"/>
            <a:chExt cx="295375" cy="291875"/>
          </a:xfrm>
        </p:grpSpPr>
        <p:sp>
          <p:nvSpPr>
            <p:cNvPr id="7927" name="Google Shape;7927;p7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75"/>
          <p:cNvGrpSpPr/>
          <p:nvPr/>
        </p:nvGrpSpPr>
        <p:grpSpPr>
          <a:xfrm>
            <a:off x="2630241" y="1972683"/>
            <a:ext cx="354586" cy="356254"/>
            <a:chOff x="-34405525" y="3558075"/>
            <a:chExt cx="292225" cy="293600"/>
          </a:xfrm>
        </p:grpSpPr>
        <p:sp>
          <p:nvSpPr>
            <p:cNvPr id="7932" name="Google Shape;7932;p7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75"/>
          <p:cNvGrpSpPr/>
          <p:nvPr/>
        </p:nvGrpSpPr>
        <p:grpSpPr>
          <a:xfrm>
            <a:off x="2629755" y="2409340"/>
            <a:ext cx="355557" cy="353615"/>
            <a:chOff x="-34406325" y="3919600"/>
            <a:chExt cx="293025" cy="291425"/>
          </a:xfrm>
        </p:grpSpPr>
        <p:sp>
          <p:nvSpPr>
            <p:cNvPr id="7936" name="Google Shape;7936;p7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75"/>
          <p:cNvGrpSpPr/>
          <p:nvPr/>
        </p:nvGrpSpPr>
        <p:grpSpPr>
          <a:xfrm>
            <a:off x="1293653" y="2888703"/>
            <a:ext cx="353645" cy="342179"/>
            <a:chOff x="-32568800" y="3232000"/>
            <a:chExt cx="291450" cy="282000"/>
          </a:xfrm>
        </p:grpSpPr>
        <p:sp>
          <p:nvSpPr>
            <p:cNvPr id="7944" name="Google Shape;7944;p7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75"/>
          <p:cNvGrpSpPr/>
          <p:nvPr/>
        </p:nvGrpSpPr>
        <p:grpSpPr>
          <a:xfrm>
            <a:off x="1293183" y="3353613"/>
            <a:ext cx="354586" cy="353645"/>
            <a:chOff x="-32569575" y="3586425"/>
            <a:chExt cx="292225" cy="291450"/>
          </a:xfrm>
        </p:grpSpPr>
        <p:sp>
          <p:nvSpPr>
            <p:cNvPr id="7947" name="Google Shape;7947;p7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75"/>
          <p:cNvGrpSpPr/>
          <p:nvPr/>
        </p:nvGrpSpPr>
        <p:grpSpPr>
          <a:xfrm>
            <a:off x="1284098" y="3818205"/>
            <a:ext cx="372756" cy="354343"/>
            <a:chOff x="-32576675" y="3944600"/>
            <a:chExt cx="307200" cy="292025"/>
          </a:xfrm>
        </p:grpSpPr>
        <p:sp>
          <p:nvSpPr>
            <p:cNvPr id="7950" name="Google Shape;7950;p7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75"/>
          <p:cNvGrpSpPr/>
          <p:nvPr/>
        </p:nvGrpSpPr>
        <p:grpSpPr>
          <a:xfrm>
            <a:off x="3529065" y="2882500"/>
            <a:ext cx="354586" cy="354586"/>
            <a:chOff x="-30735200" y="3192625"/>
            <a:chExt cx="292225" cy="292225"/>
          </a:xfrm>
        </p:grpSpPr>
        <p:sp>
          <p:nvSpPr>
            <p:cNvPr id="7953" name="Google Shape;7953;p7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75"/>
          <p:cNvGrpSpPr/>
          <p:nvPr/>
        </p:nvGrpSpPr>
        <p:grpSpPr>
          <a:xfrm>
            <a:off x="3529065" y="3353932"/>
            <a:ext cx="354586" cy="353008"/>
            <a:chOff x="-30735200" y="3552550"/>
            <a:chExt cx="292225" cy="290925"/>
          </a:xfrm>
        </p:grpSpPr>
        <p:sp>
          <p:nvSpPr>
            <p:cNvPr id="7961" name="Google Shape;7961;p7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75"/>
          <p:cNvGrpSpPr/>
          <p:nvPr/>
        </p:nvGrpSpPr>
        <p:grpSpPr>
          <a:xfrm>
            <a:off x="3529065" y="3818554"/>
            <a:ext cx="354586" cy="353645"/>
            <a:chOff x="-30735200" y="3910925"/>
            <a:chExt cx="292225" cy="291450"/>
          </a:xfrm>
        </p:grpSpPr>
        <p:sp>
          <p:nvSpPr>
            <p:cNvPr id="7964" name="Google Shape;7964;p7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6" name="Google Shape;7966;p7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7" name="Google Shape;7967;p75"/>
          <p:cNvGrpSpPr/>
          <p:nvPr/>
        </p:nvGrpSpPr>
        <p:grpSpPr>
          <a:xfrm>
            <a:off x="4882910" y="1531421"/>
            <a:ext cx="358971" cy="359224"/>
            <a:chOff x="-57956275" y="3197925"/>
            <a:chExt cx="319000" cy="319225"/>
          </a:xfrm>
        </p:grpSpPr>
        <p:sp>
          <p:nvSpPr>
            <p:cNvPr id="7968" name="Google Shape;7968;p7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75"/>
          <p:cNvGrpSpPr/>
          <p:nvPr/>
        </p:nvGrpSpPr>
        <p:grpSpPr>
          <a:xfrm>
            <a:off x="4905064" y="1987846"/>
            <a:ext cx="314662" cy="358971"/>
            <a:chOff x="-57940525" y="3590375"/>
            <a:chExt cx="279625" cy="319000"/>
          </a:xfrm>
        </p:grpSpPr>
        <p:sp>
          <p:nvSpPr>
            <p:cNvPr id="7976" name="Google Shape;7976;p7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75"/>
          <p:cNvGrpSpPr/>
          <p:nvPr/>
        </p:nvGrpSpPr>
        <p:grpSpPr>
          <a:xfrm>
            <a:off x="4875945" y="2429217"/>
            <a:ext cx="358099" cy="358999"/>
            <a:chOff x="-57959425" y="3982600"/>
            <a:chExt cx="318225" cy="319025"/>
          </a:xfrm>
        </p:grpSpPr>
        <p:sp>
          <p:nvSpPr>
            <p:cNvPr id="7982" name="Google Shape;7982;p7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75"/>
          <p:cNvGrpSpPr/>
          <p:nvPr/>
        </p:nvGrpSpPr>
        <p:grpSpPr>
          <a:xfrm>
            <a:off x="7076112" y="1532546"/>
            <a:ext cx="357226" cy="357226"/>
            <a:chOff x="-55987225" y="3198925"/>
            <a:chExt cx="317450" cy="317450"/>
          </a:xfrm>
        </p:grpSpPr>
        <p:sp>
          <p:nvSpPr>
            <p:cNvPr id="7987" name="Google Shape;7987;p7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75"/>
          <p:cNvGrpSpPr/>
          <p:nvPr/>
        </p:nvGrpSpPr>
        <p:grpSpPr>
          <a:xfrm>
            <a:off x="7076112" y="1988578"/>
            <a:ext cx="357226" cy="357367"/>
            <a:chOff x="-55987225" y="3591025"/>
            <a:chExt cx="317450" cy="317575"/>
          </a:xfrm>
        </p:grpSpPr>
        <p:sp>
          <p:nvSpPr>
            <p:cNvPr id="7992" name="Google Shape;7992;p7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75"/>
          <p:cNvGrpSpPr/>
          <p:nvPr/>
        </p:nvGrpSpPr>
        <p:grpSpPr>
          <a:xfrm>
            <a:off x="7090027" y="2429217"/>
            <a:ext cx="358999" cy="358999"/>
            <a:chOff x="-55988800" y="3982600"/>
            <a:chExt cx="319025" cy="319025"/>
          </a:xfrm>
        </p:grpSpPr>
        <p:sp>
          <p:nvSpPr>
            <p:cNvPr id="7998" name="Google Shape;7998;p7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75"/>
          <p:cNvGrpSpPr/>
          <p:nvPr/>
        </p:nvGrpSpPr>
        <p:grpSpPr>
          <a:xfrm>
            <a:off x="5748546" y="2887174"/>
            <a:ext cx="356326" cy="358971"/>
            <a:chOff x="-54026025" y="3192625"/>
            <a:chExt cx="316650" cy="319000"/>
          </a:xfrm>
        </p:grpSpPr>
        <p:sp>
          <p:nvSpPr>
            <p:cNvPr id="8004" name="Google Shape;8004;p7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75"/>
          <p:cNvGrpSpPr/>
          <p:nvPr/>
        </p:nvGrpSpPr>
        <p:grpSpPr>
          <a:xfrm>
            <a:off x="5768492" y="3358148"/>
            <a:ext cx="316434" cy="358099"/>
            <a:chOff x="-54007925" y="3584850"/>
            <a:chExt cx="281200" cy="318225"/>
          </a:xfrm>
        </p:grpSpPr>
        <p:sp>
          <p:nvSpPr>
            <p:cNvPr id="8013" name="Google Shape;8013;p7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75"/>
          <p:cNvGrpSpPr/>
          <p:nvPr/>
        </p:nvGrpSpPr>
        <p:grpSpPr>
          <a:xfrm>
            <a:off x="5768492" y="3820033"/>
            <a:ext cx="316434" cy="358914"/>
            <a:chOff x="-54007925" y="3975575"/>
            <a:chExt cx="281200" cy="318950"/>
          </a:xfrm>
        </p:grpSpPr>
        <p:sp>
          <p:nvSpPr>
            <p:cNvPr id="8020" name="Google Shape;8020;p7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75"/>
          <p:cNvGrpSpPr/>
          <p:nvPr/>
        </p:nvGrpSpPr>
        <p:grpSpPr>
          <a:xfrm>
            <a:off x="8003359" y="2904504"/>
            <a:ext cx="274770" cy="358492"/>
            <a:chOff x="-52005775" y="3208025"/>
            <a:chExt cx="244175" cy="318575"/>
          </a:xfrm>
        </p:grpSpPr>
        <p:sp>
          <p:nvSpPr>
            <p:cNvPr id="8025" name="Google Shape;8025;p7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75"/>
          <p:cNvGrpSpPr/>
          <p:nvPr/>
        </p:nvGrpSpPr>
        <p:grpSpPr>
          <a:xfrm>
            <a:off x="5309825" y="1532546"/>
            <a:ext cx="358099" cy="358099"/>
            <a:chOff x="-57568775" y="3198925"/>
            <a:chExt cx="318225" cy="318225"/>
          </a:xfrm>
        </p:grpSpPr>
        <p:sp>
          <p:nvSpPr>
            <p:cNvPr id="8037" name="Google Shape;8037;p7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75"/>
          <p:cNvGrpSpPr/>
          <p:nvPr/>
        </p:nvGrpSpPr>
        <p:grpSpPr>
          <a:xfrm>
            <a:off x="5331543" y="1987846"/>
            <a:ext cx="314662" cy="358099"/>
            <a:chOff x="-57549075" y="3590375"/>
            <a:chExt cx="279625" cy="318225"/>
          </a:xfrm>
        </p:grpSpPr>
        <p:sp>
          <p:nvSpPr>
            <p:cNvPr id="8044" name="Google Shape;8044;p7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75"/>
          <p:cNvGrpSpPr/>
          <p:nvPr/>
        </p:nvGrpSpPr>
        <p:grpSpPr>
          <a:xfrm>
            <a:off x="5323740" y="2429217"/>
            <a:ext cx="359871" cy="359871"/>
            <a:chOff x="-57570350" y="3982600"/>
            <a:chExt cx="319800" cy="319800"/>
          </a:xfrm>
        </p:grpSpPr>
        <p:sp>
          <p:nvSpPr>
            <p:cNvPr id="8049" name="Google Shape;8049;p7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75"/>
          <p:cNvGrpSpPr/>
          <p:nvPr/>
        </p:nvGrpSpPr>
        <p:grpSpPr>
          <a:xfrm>
            <a:off x="7538779" y="1531646"/>
            <a:ext cx="314662" cy="358999"/>
            <a:chOff x="-55576850" y="3198125"/>
            <a:chExt cx="279625" cy="319025"/>
          </a:xfrm>
        </p:grpSpPr>
        <p:sp>
          <p:nvSpPr>
            <p:cNvPr id="8054" name="Google Shape;8054;p7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75"/>
          <p:cNvGrpSpPr/>
          <p:nvPr/>
        </p:nvGrpSpPr>
        <p:grpSpPr>
          <a:xfrm>
            <a:off x="7516174" y="1987621"/>
            <a:ext cx="359871" cy="358324"/>
            <a:chOff x="-55596550" y="3590175"/>
            <a:chExt cx="319800" cy="318425"/>
          </a:xfrm>
        </p:grpSpPr>
        <p:sp>
          <p:nvSpPr>
            <p:cNvPr id="8059" name="Google Shape;8059;p7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75"/>
          <p:cNvGrpSpPr/>
          <p:nvPr/>
        </p:nvGrpSpPr>
        <p:grpSpPr>
          <a:xfrm>
            <a:off x="7531412" y="2428964"/>
            <a:ext cx="358999" cy="359252"/>
            <a:chOff x="-55595775" y="3982375"/>
            <a:chExt cx="319025" cy="319250"/>
          </a:xfrm>
        </p:grpSpPr>
        <p:sp>
          <p:nvSpPr>
            <p:cNvPr id="8064" name="Google Shape;8064;p7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75"/>
          <p:cNvGrpSpPr/>
          <p:nvPr/>
        </p:nvGrpSpPr>
        <p:grpSpPr>
          <a:xfrm>
            <a:off x="6188595" y="2887174"/>
            <a:ext cx="358999" cy="358099"/>
            <a:chOff x="-53635375" y="3192625"/>
            <a:chExt cx="319025" cy="318225"/>
          </a:xfrm>
        </p:grpSpPr>
        <p:sp>
          <p:nvSpPr>
            <p:cNvPr id="8071" name="Google Shape;8071;p7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75"/>
          <p:cNvGrpSpPr/>
          <p:nvPr/>
        </p:nvGrpSpPr>
        <p:grpSpPr>
          <a:xfrm>
            <a:off x="6210763" y="3358148"/>
            <a:ext cx="314662" cy="358999"/>
            <a:chOff x="-53615675" y="3584850"/>
            <a:chExt cx="279625" cy="319025"/>
          </a:xfrm>
        </p:grpSpPr>
        <p:sp>
          <p:nvSpPr>
            <p:cNvPr id="8075" name="Google Shape;8075;p7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75"/>
          <p:cNvGrpSpPr/>
          <p:nvPr/>
        </p:nvGrpSpPr>
        <p:grpSpPr>
          <a:xfrm>
            <a:off x="6188609" y="3821074"/>
            <a:ext cx="358971" cy="357874"/>
            <a:chOff x="-53634575" y="3976500"/>
            <a:chExt cx="319000" cy="318025"/>
          </a:xfrm>
        </p:grpSpPr>
        <p:sp>
          <p:nvSpPr>
            <p:cNvPr id="8079" name="Google Shape;8079;p7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75"/>
          <p:cNvGrpSpPr/>
          <p:nvPr/>
        </p:nvGrpSpPr>
        <p:grpSpPr>
          <a:xfrm>
            <a:off x="7983413" y="3364028"/>
            <a:ext cx="314662" cy="358436"/>
            <a:chOff x="-52023900" y="3590075"/>
            <a:chExt cx="279625" cy="318525"/>
          </a:xfrm>
        </p:grpSpPr>
        <p:sp>
          <p:nvSpPr>
            <p:cNvPr id="8088" name="Google Shape;8088;p7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75"/>
          <p:cNvGrpSpPr/>
          <p:nvPr/>
        </p:nvGrpSpPr>
        <p:grpSpPr>
          <a:xfrm>
            <a:off x="5746654" y="1532546"/>
            <a:ext cx="358971" cy="358971"/>
            <a:chOff x="-57173375" y="3198925"/>
            <a:chExt cx="319000" cy="319000"/>
          </a:xfrm>
        </p:grpSpPr>
        <p:sp>
          <p:nvSpPr>
            <p:cNvPr id="8096" name="Google Shape;8096;p7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75"/>
          <p:cNvGrpSpPr/>
          <p:nvPr/>
        </p:nvGrpSpPr>
        <p:grpSpPr>
          <a:xfrm>
            <a:off x="5747541" y="2009987"/>
            <a:ext cx="357198" cy="314690"/>
            <a:chOff x="-57176525" y="3610050"/>
            <a:chExt cx="317425" cy="279650"/>
          </a:xfrm>
        </p:grpSpPr>
        <p:sp>
          <p:nvSpPr>
            <p:cNvPr id="8101" name="Google Shape;8101;p7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75"/>
          <p:cNvGrpSpPr/>
          <p:nvPr/>
        </p:nvGrpSpPr>
        <p:grpSpPr>
          <a:xfrm>
            <a:off x="7957995" y="1532546"/>
            <a:ext cx="358099" cy="356326"/>
            <a:chOff x="-55202750" y="3198925"/>
            <a:chExt cx="318225" cy="316650"/>
          </a:xfrm>
        </p:grpSpPr>
        <p:sp>
          <p:nvSpPr>
            <p:cNvPr id="8107" name="Google Shape;8107;p7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75"/>
          <p:cNvGrpSpPr/>
          <p:nvPr/>
        </p:nvGrpSpPr>
        <p:grpSpPr>
          <a:xfrm>
            <a:off x="7968629" y="1987846"/>
            <a:ext cx="336830" cy="358099"/>
            <a:chOff x="-55194875" y="3590375"/>
            <a:chExt cx="299325" cy="318225"/>
          </a:xfrm>
        </p:grpSpPr>
        <p:sp>
          <p:nvSpPr>
            <p:cNvPr id="8110" name="Google Shape;8110;p7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75"/>
          <p:cNvGrpSpPr/>
          <p:nvPr/>
        </p:nvGrpSpPr>
        <p:grpSpPr>
          <a:xfrm>
            <a:off x="7973247" y="2430117"/>
            <a:ext cx="357198" cy="357198"/>
            <a:chOff x="-55203525" y="3983400"/>
            <a:chExt cx="317425" cy="317425"/>
          </a:xfrm>
        </p:grpSpPr>
        <p:sp>
          <p:nvSpPr>
            <p:cNvPr id="8116" name="Google Shape;8116;p7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75"/>
          <p:cNvGrpSpPr/>
          <p:nvPr/>
        </p:nvGrpSpPr>
        <p:grpSpPr>
          <a:xfrm>
            <a:off x="6639727" y="2887174"/>
            <a:ext cx="335930" cy="358971"/>
            <a:chOff x="-53232900" y="3192625"/>
            <a:chExt cx="298525" cy="319000"/>
          </a:xfrm>
        </p:grpSpPr>
        <p:sp>
          <p:nvSpPr>
            <p:cNvPr id="8120" name="Google Shape;8120;p7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75"/>
          <p:cNvGrpSpPr/>
          <p:nvPr/>
        </p:nvGrpSpPr>
        <p:grpSpPr>
          <a:xfrm>
            <a:off x="6629093" y="3358148"/>
            <a:ext cx="357198" cy="356326"/>
            <a:chOff x="-53242350" y="3584850"/>
            <a:chExt cx="317425" cy="316650"/>
          </a:xfrm>
        </p:grpSpPr>
        <p:sp>
          <p:nvSpPr>
            <p:cNvPr id="8129" name="Google Shape;8129;p7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75"/>
          <p:cNvGrpSpPr/>
          <p:nvPr/>
        </p:nvGrpSpPr>
        <p:grpSpPr>
          <a:xfrm>
            <a:off x="6650362" y="3820849"/>
            <a:ext cx="314662" cy="358999"/>
            <a:chOff x="-53224225" y="3976300"/>
            <a:chExt cx="279625" cy="319025"/>
          </a:xfrm>
        </p:grpSpPr>
        <p:sp>
          <p:nvSpPr>
            <p:cNvPr id="8135" name="Google Shape;8135;p7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75"/>
          <p:cNvGrpSpPr/>
          <p:nvPr/>
        </p:nvGrpSpPr>
        <p:grpSpPr>
          <a:xfrm>
            <a:off x="7961258" y="3828529"/>
            <a:ext cx="358971" cy="358408"/>
            <a:chOff x="-52043575" y="3983125"/>
            <a:chExt cx="319000" cy="318500"/>
          </a:xfrm>
        </p:grpSpPr>
        <p:sp>
          <p:nvSpPr>
            <p:cNvPr id="8143" name="Google Shape;8143;p7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75"/>
          <p:cNvGrpSpPr/>
          <p:nvPr/>
        </p:nvGrpSpPr>
        <p:grpSpPr>
          <a:xfrm>
            <a:off x="6215199" y="1532546"/>
            <a:ext cx="314662" cy="358971"/>
            <a:chOff x="-56766175" y="3198925"/>
            <a:chExt cx="279625" cy="319000"/>
          </a:xfrm>
        </p:grpSpPr>
        <p:sp>
          <p:nvSpPr>
            <p:cNvPr id="8153" name="Google Shape;8153;p7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75"/>
          <p:cNvGrpSpPr/>
          <p:nvPr/>
        </p:nvGrpSpPr>
        <p:grpSpPr>
          <a:xfrm>
            <a:off x="6214313" y="1987846"/>
            <a:ext cx="316434" cy="358099"/>
            <a:chOff x="-56766175" y="3590375"/>
            <a:chExt cx="281200" cy="318225"/>
          </a:xfrm>
        </p:grpSpPr>
        <p:sp>
          <p:nvSpPr>
            <p:cNvPr id="8161" name="Google Shape;8161;p7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75"/>
          <p:cNvGrpSpPr/>
          <p:nvPr/>
        </p:nvGrpSpPr>
        <p:grpSpPr>
          <a:xfrm>
            <a:off x="6251269" y="2429217"/>
            <a:ext cx="272126" cy="358099"/>
            <a:chOff x="-56747275" y="3982600"/>
            <a:chExt cx="241825" cy="318225"/>
          </a:xfrm>
        </p:grpSpPr>
        <p:sp>
          <p:nvSpPr>
            <p:cNvPr id="8166" name="Google Shape;8166;p7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75"/>
          <p:cNvGrpSpPr/>
          <p:nvPr/>
        </p:nvGrpSpPr>
        <p:grpSpPr>
          <a:xfrm>
            <a:off x="4859020" y="3371455"/>
            <a:ext cx="358999" cy="342991"/>
            <a:chOff x="-54812875" y="3596675"/>
            <a:chExt cx="319025" cy="304800"/>
          </a:xfrm>
        </p:grpSpPr>
        <p:sp>
          <p:nvSpPr>
            <p:cNvPr id="8174" name="Google Shape;8174;p7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1" name="Google Shape;8181;p7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3" name="Google Shape;8183;p75"/>
          <p:cNvGrpSpPr/>
          <p:nvPr/>
        </p:nvGrpSpPr>
        <p:grpSpPr>
          <a:xfrm>
            <a:off x="4881188" y="3827938"/>
            <a:ext cx="314662" cy="358099"/>
            <a:chOff x="-54793175" y="3982600"/>
            <a:chExt cx="279625" cy="318225"/>
          </a:xfrm>
        </p:grpSpPr>
        <p:sp>
          <p:nvSpPr>
            <p:cNvPr id="8184" name="Google Shape;8184;p7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75"/>
          <p:cNvGrpSpPr/>
          <p:nvPr/>
        </p:nvGrpSpPr>
        <p:grpSpPr>
          <a:xfrm>
            <a:off x="7092647" y="2887174"/>
            <a:ext cx="314662" cy="358099"/>
            <a:chOff x="-52832000" y="3192625"/>
            <a:chExt cx="279625" cy="318225"/>
          </a:xfrm>
        </p:grpSpPr>
        <p:sp>
          <p:nvSpPr>
            <p:cNvPr id="8192" name="Google Shape;8192;p7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75"/>
          <p:cNvGrpSpPr/>
          <p:nvPr/>
        </p:nvGrpSpPr>
        <p:grpSpPr>
          <a:xfrm>
            <a:off x="5779179" y="2428542"/>
            <a:ext cx="323524" cy="358774"/>
            <a:chOff x="-57162350" y="3982000"/>
            <a:chExt cx="287500" cy="318825"/>
          </a:xfrm>
        </p:grpSpPr>
        <p:sp>
          <p:nvSpPr>
            <p:cNvPr id="8201" name="Google Shape;8201;p7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75"/>
          <p:cNvGrpSpPr/>
          <p:nvPr/>
        </p:nvGrpSpPr>
        <p:grpSpPr>
          <a:xfrm>
            <a:off x="7070492" y="3359048"/>
            <a:ext cx="358971" cy="357198"/>
            <a:chOff x="-52851675" y="3585650"/>
            <a:chExt cx="319000" cy="317425"/>
          </a:xfrm>
        </p:grpSpPr>
        <p:sp>
          <p:nvSpPr>
            <p:cNvPr id="8210" name="Google Shape;8210;p7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75"/>
          <p:cNvGrpSpPr/>
          <p:nvPr/>
        </p:nvGrpSpPr>
        <p:grpSpPr>
          <a:xfrm>
            <a:off x="7092647" y="3820849"/>
            <a:ext cx="314662" cy="358999"/>
            <a:chOff x="-52832000" y="3976300"/>
            <a:chExt cx="279625" cy="319025"/>
          </a:xfrm>
        </p:grpSpPr>
        <p:sp>
          <p:nvSpPr>
            <p:cNvPr id="8217" name="Google Shape;8217;p7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75"/>
          <p:cNvGrpSpPr/>
          <p:nvPr/>
        </p:nvGrpSpPr>
        <p:grpSpPr>
          <a:xfrm>
            <a:off x="6209853" y="4275497"/>
            <a:ext cx="316434" cy="358099"/>
            <a:chOff x="-51633225" y="3198925"/>
            <a:chExt cx="281200" cy="318225"/>
          </a:xfrm>
        </p:grpSpPr>
        <p:sp>
          <p:nvSpPr>
            <p:cNvPr id="8223" name="Google Shape;8223;p7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75"/>
          <p:cNvGrpSpPr/>
          <p:nvPr/>
        </p:nvGrpSpPr>
        <p:grpSpPr>
          <a:xfrm>
            <a:off x="6628676" y="1533418"/>
            <a:ext cx="365188" cy="357226"/>
            <a:chOff x="-56396775" y="3199700"/>
            <a:chExt cx="324525" cy="317450"/>
          </a:xfrm>
        </p:grpSpPr>
        <p:sp>
          <p:nvSpPr>
            <p:cNvPr id="8231" name="Google Shape;8231;p7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75"/>
          <p:cNvGrpSpPr/>
          <p:nvPr/>
        </p:nvGrpSpPr>
        <p:grpSpPr>
          <a:xfrm>
            <a:off x="6631771" y="1999353"/>
            <a:ext cx="358999" cy="335958"/>
            <a:chOff x="-56394425" y="3600600"/>
            <a:chExt cx="319025" cy="298550"/>
          </a:xfrm>
        </p:grpSpPr>
        <p:sp>
          <p:nvSpPr>
            <p:cNvPr id="8238" name="Google Shape;8238;p7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75"/>
          <p:cNvGrpSpPr/>
          <p:nvPr/>
        </p:nvGrpSpPr>
        <p:grpSpPr>
          <a:xfrm>
            <a:off x="6662538" y="2430117"/>
            <a:ext cx="327068" cy="357198"/>
            <a:chOff x="-56379450" y="3983400"/>
            <a:chExt cx="290650" cy="317425"/>
          </a:xfrm>
        </p:grpSpPr>
        <p:sp>
          <p:nvSpPr>
            <p:cNvPr id="8242" name="Google Shape;8242;p7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75"/>
          <p:cNvGrpSpPr/>
          <p:nvPr/>
        </p:nvGrpSpPr>
        <p:grpSpPr>
          <a:xfrm>
            <a:off x="5326242" y="2894264"/>
            <a:ext cx="316434" cy="358971"/>
            <a:chOff x="-54401725" y="3198925"/>
            <a:chExt cx="281200" cy="319000"/>
          </a:xfrm>
        </p:grpSpPr>
        <p:sp>
          <p:nvSpPr>
            <p:cNvPr id="8251" name="Google Shape;8251;p7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75"/>
          <p:cNvGrpSpPr/>
          <p:nvPr/>
        </p:nvGrpSpPr>
        <p:grpSpPr>
          <a:xfrm>
            <a:off x="5327128" y="3364365"/>
            <a:ext cx="314662" cy="358099"/>
            <a:chOff x="-54401725" y="3590375"/>
            <a:chExt cx="279625" cy="318225"/>
          </a:xfrm>
        </p:grpSpPr>
        <p:sp>
          <p:nvSpPr>
            <p:cNvPr id="8263" name="Google Shape;8263;p7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75"/>
          <p:cNvGrpSpPr/>
          <p:nvPr/>
        </p:nvGrpSpPr>
        <p:grpSpPr>
          <a:xfrm>
            <a:off x="5324920" y="3827938"/>
            <a:ext cx="319079" cy="358099"/>
            <a:chOff x="-54403300" y="3982600"/>
            <a:chExt cx="283550" cy="318225"/>
          </a:xfrm>
        </p:grpSpPr>
        <p:sp>
          <p:nvSpPr>
            <p:cNvPr id="8270" name="Google Shape;8270;p7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75"/>
          <p:cNvGrpSpPr/>
          <p:nvPr/>
        </p:nvGrpSpPr>
        <p:grpSpPr>
          <a:xfrm>
            <a:off x="7512313" y="2889172"/>
            <a:ext cx="356298" cy="356973"/>
            <a:chOff x="-52458650" y="3194400"/>
            <a:chExt cx="316625" cy="317225"/>
          </a:xfrm>
        </p:grpSpPr>
        <p:sp>
          <p:nvSpPr>
            <p:cNvPr id="8276" name="Google Shape;8276;p7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7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75"/>
          <p:cNvGrpSpPr/>
          <p:nvPr/>
        </p:nvGrpSpPr>
        <p:grpSpPr>
          <a:xfrm>
            <a:off x="4881188" y="2894264"/>
            <a:ext cx="314662" cy="358971"/>
            <a:chOff x="-54793175" y="3198925"/>
            <a:chExt cx="279625" cy="319000"/>
          </a:xfrm>
        </p:grpSpPr>
        <p:sp>
          <p:nvSpPr>
            <p:cNvPr id="8285" name="Google Shape;8285;p7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2" name="Google Shape;8292;p75"/>
          <p:cNvGrpSpPr/>
          <p:nvPr/>
        </p:nvGrpSpPr>
        <p:grpSpPr>
          <a:xfrm>
            <a:off x="7521611" y="3358148"/>
            <a:ext cx="337703" cy="357845"/>
            <a:chOff x="-52450000" y="3584850"/>
            <a:chExt cx="300100" cy="318000"/>
          </a:xfrm>
        </p:grpSpPr>
        <p:sp>
          <p:nvSpPr>
            <p:cNvPr id="8293" name="Google Shape;8293;p7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75"/>
          <p:cNvGrpSpPr/>
          <p:nvPr/>
        </p:nvGrpSpPr>
        <p:grpSpPr>
          <a:xfrm>
            <a:off x="7533131" y="3822621"/>
            <a:ext cx="314662" cy="357226"/>
            <a:chOff x="-52440550" y="3977875"/>
            <a:chExt cx="279625" cy="317450"/>
          </a:xfrm>
        </p:grpSpPr>
        <p:sp>
          <p:nvSpPr>
            <p:cNvPr id="8301" name="Google Shape;8301;p7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75"/>
          <p:cNvGrpSpPr/>
          <p:nvPr/>
        </p:nvGrpSpPr>
        <p:grpSpPr>
          <a:xfrm>
            <a:off x="6645066" y="4278827"/>
            <a:ext cx="314662" cy="358999"/>
            <a:chOff x="-51623775" y="3584850"/>
            <a:chExt cx="279625" cy="319025"/>
          </a:xfrm>
        </p:grpSpPr>
        <p:sp>
          <p:nvSpPr>
            <p:cNvPr id="8310" name="Google Shape;8310;p7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322" name="Shape 8322"/>
        <p:cNvGrpSpPr/>
        <p:nvPr/>
      </p:nvGrpSpPr>
      <p:grpSpPr>
        <a:xfrm>
          <a:off x="0" y="0"/>
          <a:ext cx="0" cy="0"/>
          <a:chOff x="0" y="0"/>
          <a:chExt cx="0" cy="0"/>
        </a:xfrm>
      </p:grpSpPr>
      <p:sp>
        <p:nvSpPr>
          <p:cNvPr id="8323" name="Google Shape;8323;p7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24" name="Google Shape;8324;p7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25" name="Google Shape;8325;p76"/>
          <p:cNvGrpSpPr/>
          <p:nvPr/>
        </p:nvGrpSpPr>
        <p:grpSpPr>
          <a:xfrm>
            <a:off x="885675" y="1539249"/>
            <a:ext cx="276003" cy="357300"/>
            <a:chOff x="-50469125" y="3183175"/>
            <a:chExt cx="233150" cy="301825"/>
          </a:xfrm>
        </p:grpSpPr>
        <p:sp>
          <p:nvSpPr>
            <p:cNvPr id="8326" name="Google Shape;8326;p7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76"/>
          <p:cNvGrpSpPr/>
          <p:nvPr/>
        </p:nvGrpSpPr>
        <p:grpSpPr>
          <a:xfrm>
            <a:off x="845574" y="1974651"/>
            <a:ext cx="356205" cy="355288"/>
            <a:chOff x="-50504575" y="3550975"/>
            <a:chExt cx="300900" cy="300125"/>
          </a:xfrm>
        </p:grpSpPr>
        <p:sp>
          <p:nvSpPr>
            <p:cNvPr id="8330" name="Google Shape;8330;p7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4" name="Google Shape;8334;p76"/>
          <p:cNvGrpSpPr/>
          <p:nvPr/>
        </p:nvGrpSpPr>
        <p:grpSpPr>
          <a:xfrm>
            <a:off x="845574" y="2412893"/>
            <a:ext cx="356205" cy="354341"/>
            <a:chOff x="-50503000" y="3921175"/>
            <a:chExt cx="300900" cy="299325"/>
          </a:xfrm>
        </p:grpSpPr>
        <p:sp>
          <p:nvSpPr>
            <p:cNvPr id="8335" name="Google Shape;8335;p7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76"/>
          <p:cNvGrpSpPr/>
          <p:nvPr/>
        </p:nvGrpSpPr>
        <p:grpSpPr>
          <a:xfrm>
            <a:off x="3049627" y="1558811"/>
            <a:ext cx="355258" cy="356205"/>
            <a:chOff x="-48630025" y="3199700"/>
            <a:chExt cx="300100" cy="300900"/>
          </a:xfrm>
        </p:grpSpPr>
        <p:sp>
          <p:nvSpPr>
            <p:cNvPr id="8341" name="Google Shape;8341;p7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76"/>
          <p:cNvGrpSpPr/>
          <p:nvPr/>
        </p:nvGrpSpPr>
        <p:grpSpPr>
          <a:xfrm>
            <a:off x="3049627" y="1996107"/>
            <a:ext cx="355258" cy="355258"/>
            <a:chOff x="-48630025" y="3569100"/>
            <a:chExt cx="300100" cy="300100"/>
          </a:xfrm>
        </p:grpSpPr>
        <p:sp>
          <p:nvSpPr>
            <p:cNvPr id="8345" name="Google Shape;8345;p7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5" name="Google Shape;8355;p76"/>
          <p:cNvGrpSpPr/>
          <p:nvPr/>
        </p:nvGrpSpPr>
        <p:grpSpPr>
          <a:xfrm>
            <a:off x="3050101" y="2433403"/>
            <a:ext cx="354311" cy="353394"/>
            <a:chOff x="-48629225" y="3938500"/>
            <a:chExt cx="299300" cy="298525"/>
          </a:xfrm>
        </p:grpSpPr>
        <p:sp>
          <p:nvSpPr>
            <p:cNvPr id="8356" name="Google Shape;8356;p7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76"/>
          <p:cNvGrpSpPr/>
          <p:nvPr/>
        </p:nvGrpSpPr>
        <p:grpSpPr>
          <a:xfrm>
            <a:off x="1785504" y="2904744"/>
            <a:ext cx="311458" cy="354341"/>
            <a:chOff x="-46762575" y="3200500"/>
            <a:chExt cx="263100" cy="299325"/>
          </a:xfrm>
        </p:grpSpPr>
        <p:sp>
          <p:nvSpPr>
            <p:cNvPr id="8361" name="Google Shape;8361;p7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76"/>
          <p:cNvGrpSpPr/>
          <p:nvPr/>
        </p:nvGrpSpPr>
        <p:grpSpPr>
          <a:xfrm>
            <a:off x="1763589" y="3363466"/>
            <a:ext cx="355288" cy="312375"/>
            <a:chOff x="-46779900" y="3588000"/>
            <a:chExt cx="300125" cy="263875"/>
          </a:xfrm>
        </p:grpSpPr>
        <p:sp>
          <p:nvSpPr>
            <p:cNvPr id="8367" name="Google Shape;8367;p7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7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76"/>
          <p:cNvGrpSpPr/>
          <p:nvPr/>
        </p:nvGrpSpPr>
        <p:grpSpPr>
          <a:xfrm>
            <a:off x="1764062" y="3778388"/>
            <a:ext cx="354341" cy="353394"/>
            <a:chOff x="-46779100" y="3938500"/>
            <a:chExt cx="299325" cy="298525"/>
          </a:xfrm>
        </p:grpSpPr>
        <p:sp>
          <p:nvSpPr>
            <p:cNvPr id="8372" name="Google Shape;8372;p7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76"/>
          <p:cNvGrpSpPr/>
          <p:nvPr/>
        </p:nvGrpSpPr>
        <p:grpSpPr>
          <a:xfrm>
            <a:off x="3971800" y="2911255"/>
            <a:ext cx="355258" cy="355288"/>
            <a:chOff x="-44924250" y="3206000"/>
            <a:chExt cx="300100" cy="300125"/>
          </a:xfrm>
        </p:grpSpPr>
        <p:sp>
          <p:nvSpPr>
            <p:cNvPr id="8375" name="Google Shape;8375;p7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76"/>
          <p:cNvGrpSpPr/>
          <p:nvPr/>
        </p:nvGrpSpPr>
        <p:grpSpPr>
          <a:xfrm>
            <a:off x="1286286" y="1539249"/>
            <a:ext cx="355258" cy="355258"/>
            <a:chOff x="-50134375" y="3183175"/>
            <a:chExt cx="300100" cy="300100"/>
          </a:xfrm>
        </p:grpSpPr>
        <p:sp>
          <p:nvSpPr>
            <p:cNvPr id="8381" name="Google Shape;8381;p7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76"/>
          <p:cNvGrpSpPr/>
          <p:nvPr/>
        </p:nvGrpSpPr>
        <p:grpSpPr>
          <a:xfrm>
            <a:off x="1286286" y="1974651"/>
            <a:ext cx="355258" cy="355288"/>
            <a:chOff x="-50134375" y="3550975"/>
            <a:chExt cx="300100" cy="300125"/>
          </a:xfrm>
        </p:grpSpPr>
        <p:sp>
          <p:nvSpPr>
            <p:cNvPr id="8392" name="Google Shape;8392;p7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76"/>
          <p:cNvGrpSpPr/>
          <p:nvPr/>
        </p:nvGrpSpPr>
        <p:grpSpPr>
          <a:xfrm>
            <a:off x="1286286" y="2412183"/>
            <a:ext cx="355258" cy="355051"/>
            <a:chOff x="-50134375" y="3920575"/>
            <a:chExt cx="300100" cy="299925"/>
          </a:xfrm>
        </p:grpSpPr>
        <p:sp>
          <p:nvSpPr>
            <p:cNvPr id="8395" name="Google Shape;8395;p7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76"/>
          <p:cNvGrpSpPr/>
          <p:nvPr/>
        </p:nvGrpSpPr>
        <p:grpSpPr>
          <a:xfrm>
            <a:off x="3497010" y="1559758"/>
            <a:ext cx="357123" cy="355258"/>
            <a:chOff x="-48262200" y="3200500"/>
            <a:chExt cx="301675" cy="300100"/>
          </a:xfrm>
        </p:grpSpPr>
        <p:sp>
          <p:nvSpPr>
            <p:cNvPr id="8399" name="Google Shape;8399;p7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7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76"/>
          <p:cNvGrpSpPr/>
          <p:nvPr/>
        </p:nvGrpSpPr>
        <p:grpSpPr>
          <a:xfrm>
            <a:off x="3526383" y="1996847"/>
            <a:ext cx="298377" cy="354519"/>
            <a:chOff x="-48233050" y="3569725"/>
            <a:chExt cx="252050" cy="299475"/>
          </a:xfrm>
        </p:grpSpPr>
        <p:sp>
          <p:nvSpPr>
            <p:cNvPr id="8409" name="Google Shape;8409;p7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76"/>
          <p:cNvGrpSpPr/>
          <p:nvPr/>
        </p:nvGrpSpPr>
        <p:grpSpPr>
          <a:xfrm>
            <a:off x="3550148" y="2430591"/>
            <a:ext cx="250847" cy="358070"/>
            <a:chOff x="-48216525" y="3936125"/>
            <a:chExt cx="211900" cy="302475"/>
          </a:xfrm>
        </p:grpSpPr>
        <p:sp>
          <p:nvSpPr>
            <p:cNvPr id="8413" name="Google Shape;8413;p7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76"/>
          <p:cNvGrpSpPr/>
          <p:nvPr/>
        </p:nvGrpSpPr>
        <p:grpSpPr>
          <a:xfrm>
            <a:off x="2205866" y="2905661"/>
            <a:ext cx="355258" cy="355288"/>
            <a:chOff x="-46410500" y="3201275"/>
            <a:chExt cx="300100" cy="300125"/>
          </a:xfrm>
        </p:grpSpPr>
        <p:sp>
          <p:nvSpPr>
            <p:cNvPr id="8418" name="Google Shape;8418;p7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7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76"/>
          <p:cNvGrpSpPr/>
          <p:nvPr/>
        </p:nvGrpSpPr>
        <p:grpSpPr>
          <a:xfrm>
            <a:off x="2205866" y="3341092"/>
            <a:ext cx="355258" cy="356205"/>
            <a:chOff x="-46409700" y="3569100"/>
            <a:chExt cx="300100" cy="300900"/>
          </a:xfrm>
        </p:grpSpPr>
        <p:sp>
          <p:nvSpPr>
            <p:cNvPr id="8424" name="Google Shape;8424;p7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76"/>
          <p:cNvGrpSpPr/>
          <p:nvPr/>
        </p:nvGrpSpPr>
        <p:grpSpPr>
          <a:xfrm>
            <a:off x="2193747" y="3776524"/>
            <a:ext cx="379497" cy="358070"/>
            <a:chOff x="-46422300" y="3936925"/>
            <a:chExt cx="320575" cy="302475"/>
          </a:xfrm>
        </p:grpSpPr>
        <p:sp>
          <p:nvSpPr>
            <p:cNvPr id="8430" name="Google Shape;8430;p7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76"/>
          <p:cNvGrpSpPr/>
          <p:nvPr/>
        </p:nvGrpSpPr>
        <p:grpSpPr>
          <a:xfrm>
            <a:off x="3971326" y="3330852"/>
            <a:ext cx="356205" cy="355258"/>
            <a:chOff x="-44914800" y="3560450"/>
            <a:chExt cx="300900" cy="300100"/>
          </a:xfrm>
        </p:grpSpPr>
        <p:sp>
          <p:nvSpPr>
            <p:cNvPr id="8433" name="Google Shape;8433;p7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76"/>
          <p:cNvGrpSpPr/>
          <p:nvPr/>
        </p:nvGrpSpPr>
        <p:grpSpPr>
          <a:xfrm>
            <a:off x="1726378" y="1539486"/>
            <a:ext cx="354311" cy="354104"/>
            <a:chOff x="-49764975" y="3183375"/>
            <a:chExt cx="299300" cy="299125"/>
          </a:xfrm>
        </p:grpSpPr>
        <p:sp>
          <p:nvSpPr>
            <p:cNvPr id="8439" name="Google Shape;8439;p7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76"/>
          <p:cNvGrpSpPr/>
          <p:nvPr/>
        </p:nvGrpSpPr>
        <p:grpSpPr>
          <a:xfrm>
            <a:off x="1726378" y="1974947"/>
            <a:ext cx="354311" cy="355909"/>
            <a:chOff x="-49764975" y="3551225"/>
            <a:chExt cx="299300" cy="300650"/>
          </a:xfrm>
        </p:grpSpPr>
        <p:sp>
          <p:nvSpPr>
            <p:cNvPr id="8449" name="Google Shape;8449;p7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7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7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76"/>
          <p:cNvGrpSpPr/>
          <p:nvPr/>
        </p:nvGrpSpPr>
        <p:grpSpPr>
          <a:xfrm>
            <a:off x="1724040" y="2411710"/>
            <a:ext cx="358987" cy="355525"/>
            <a:chOff x="-49766550" y="3920175"/>
            <a:chExt cx="303250" cy="300325"/>
          </a:xfrm>
        </p:grpSpPr>
        <p:sp>
          <p:nvSpPr>
            <p:cNvPr id="8461" name="Google Shape;8461;p7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5" name="Google Shape;8465;p76"/>
          <p:cNvGrpSpPr/>
          <p:nvPr/>
        </p:nvGrpSpPr>
        <p:grpSpPr>
          <a:xfrm>
            <a:off x="3939571" y="1559758"/>
            <a:ext cx="357123" cy="354341"/>
            <a:chOff x="-47892800" y="3200500"/>
            <a:chExt cx="301675" cy="299325"/>
          </a:xfrm>
        </p:grpSpPr>
        <p:sp>
          <p:nvSpPr>
            <p:cNvPr id="8466" name="Google Shape;8466;p7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2" name="Google Shape;8472;p76"/>
          <p:cNvGrpSpPr/>
          <p:nvPr/>
        </p:nvGrpSpPr>
        <p:grpSpPr>
          <a:xfrm>
            <a:off x="4003437" y="1996107"/>
            <a:ext cx="229391" cy="355258"/>
            <a:chOff x="-47839250" y="3569100"/>
            <a:chExt cx="193775" cy="300100"/>
          </a:xfrm>
        </p:grpSpPr>
        <p:sp>
          <p:nvSpPr>
            <p:cNvPr id="8473" name="Google Shape;8473;p7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7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76"/>
          <p:cNvGrpSpPr/>
          <p:nvPr/>
        </p:nvGrpSpPr>
        <p:grpSpPr>
          <a:xfrm>
            <a:off x="3940503" y="2432456"/>
            <a:ext cx="355258" cy="356205"/>
            <a:chOff x="-47892800" y="3937700"/>
            <a:chExt cx="300100" cy="300900"/>
          </a:xfrm>
        </p:grpSpPr>
        <p:sp>
          <p:nvSpPr>
            <p:cNvPr id="8480" name="Google Shape;8480;p7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76"/>
          <p:cNvGrpSpPr/>
          <p:nvPr/>
        </p:nvGrpSpPr>
        <p:grpSpPr>
          <a:xfrm>
            <a:off x="2645798" y="2926170"/>
            <a:ext cx="355258" cy="311458"/>
            <a:chOff x="-46042675" y="3218600"/>
            <a:chExt cx="300100" cy="263100"/>
          </a:xfrm>
        </p:grpSpPr>
        <p:sp>
          <p:nvSpPr>
            <p:cNvPr id="8489" name="Google Shape;8489;p7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76"/>
          <p:cNvGrpSpPr/>
          <p:nvPr/>
        </p:nvGrpSpPr>
        <p:grpSpPr>
          <a:xfrm>
            <a:off x="2645798" y="3340619"/>
            <a:ext cx="355258" cy="323118"/>
            <a:chOff x="-46042675" y="3568700"/>
            <a:chExt cx="300100" cy="272950"/>
          </a:xfrm>
        </p:grpSpPr>
        <p:sp>
          <p:nvSpPr>
            <p:cNvPr id="8496" name="Google Shape;8496;p7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0" name="Google Shape;8500;p76"/>
          <p:cNvGrpSpPr/>
          <p:nvPr/>
        </p:nvGrpSpPr>
        <p:grpSpPr>
          <a:xfrm>
            <a:off x="2687749" y="3777589"/>
            <a:ext cx="271357" cy="356057"/>
            <a:chOff x="-46007225" y="3937825"/>
            <a:chExt cx="229225" cy="300775"/>
          </a:xfrm>
        </p:grpSpPr>
        <p:sp>
          <p:nvSpPr>
            <p:cNvPr id="8501" name="Google Shape;8501;p7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7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7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1" name="Google Shape;8511;p76"/>
          <p:cNvGrpSpPr/>
          <p:nvPr/>
        </p:nvGrpSpPr>
        <p:grpSpPr>
          <a:xfrm>
            <a:off x="3993241" y="3767675"/>
            <a:ext cx="312375" cy="357596"/>
            <a:chOff x="-44895900" y="3929450"/>
            <a:chExt cx="263875" cy="302075"/>
          </a:xfrm>
        </p:grpSpPr>
        <p:sp>
          <p:nvSpPr>
            <p:cNvPr id="8512" name="Google Shape;8512;p7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7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7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8" name="Google Shape;8518;p76"/>
          <p:cNvGrpSpPr/>
          <p:nvPr/>
        </p:nvGrpSpPr>
        <p:grpSpPr>
          <a:xfrm>
            <a:off x="2167060" y="1550436"/>
            <a:ext cx="356205" cy="332885"/>
            <a:chOff x="-49397175" y="3192625"/>
            <a:chExt cx="300900" cy="281200"/>
          </a:xfrm>
        </p:grpSpPr>
        <p:sp>
          <p:nvSpPr>
            <p:cNvPr id="8519" name="Google Shape;8519;p7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76"/>
          <p:cNvGrpSpPr/>
          <p:nvPr/>
        </p:nvGrpSpPr>
        <p:grpSpPr>
          <a:xfrm>
            <a:off x="2193163" y="1974651"/>
            <a:ext cx="304000" cy="356205"/>
            <a:chOff x="-49375900" y="3550975"/>
            <a:chExt cx="256800" cy="300900"/>
          </a:xfrm>
        </p:grpSpPr>
        <p:sp>
          <p:nvSpPr>
            <p:cNvPr id="8527" name="Google Shape;8527;p7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8" name="Google Shape;8538;p76"/>
          <p:cNvGrpSpPr/>
          <p:nvPr/>
        </p:nvGrpSpPr>
        <p:grpSpPr>
          <a:xfrm>
            <a:off x="2188516" y="2411946"/>
            <a:ext cx="313293" cy="356205"/>
            <a:chOff x="-49378250" y="3920375"/>
            <a:chExt cx="264650" cy="300900"/>
          </a:xfrm>
        </p:grpSpPr>
        <p:sp>
          <p:nvSpPr>
            <p:cNvPr id="8539" name="Google Shape;8539;p7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76"/>
          <p:cNvGrpSpPr/>
          <p:nvPr/>
        </p:nvGrpSpPr>
        <p:grpSpPr>
          <a:xfrm>
            <a:off x="907504" y="2904744"/>
            <a:ext cx="312375" cy="357123"/>
            <a:chOff x="-47505300" y="3200500"/>
            <a:chExt cx="263875" cy="301675"/>
          </a:xfrm>
        </p:grpSpPr>
        <p:sp>
          <p:nvSpPr>
            <p:cNvPr id="8547" name="Google Shape;8547;p7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0" name="Google Shape;8560;p76"/>
          <p:cNvGrpSpPr/>
          <p:nvPr/>
        </p:nvGrpSpPr>
        <p:grpSpPr>
          <a:xfrm>
            <a:off x="885604" y="3341092"/>
            <a:ext cx="356176" cy="355051"/>
            <a:chOff x="-47524975" y="3569100"/>
            <a:chExt cx="300875" cy="299925"/>
          </a:xfrm>
        </p:grpSpPr>
        <p:sp>
          <p:nvSpPr>
            <p:cNvPr id="8561" name="Google Shape;8561;p7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6" name="Google Shape;8566;p76"/>
          <p:cNvGrpSpPr/>
          <p:nvPr/>
        </p:nvGrpSpPr>
        <p:grpSpPr>
          <a:xfrm>
            <a:off x="886062" y="3820354"/>
            <a:ext cx="355258" cy="270410"/>
            <a:chOff x="-47523400" y="3973950"/>
            <a:chExt cx="300100" cy="228425"/>
          </a:xfrm>
        </p:grpSpPr>
        <p:sp>
          <p:nvSpPr>
            <p:cNvPr id="8567" name="Google Shape;8567;p7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7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76"/>
          <p:cNvGrpSpPr/>
          <p:nvPr/>
        </p:nvGrpSpPr>
        <p:grpSpPr>
          <a:xfrm>
            <a:off x="3091183" y="2903353"/>
            <a:ext cx="354341" cy="357596"/>
            <a:chOff x="-45673275" y="3199325"/>
            <a:chExt cx="299325" cy="302075"/>
          </a:xfrm>
        </p:grpSpPr>
        <p:sp>
          <p:nvSpPr>
            <p:cNvPr id="8573" name="Google Shape;8573;p7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76"/>
          <p:cNvGrpSpPr/>
          <p:nvPr/>
        </p:nvGrpSpPr>
        <p:grpSpPr>
          <a:xfrm>
            <a:off x="3090251" y="3361602"/>
            <a:ext cx="356205" cy="314240"/>
            <a:chOff x="-45674075" y="3586425"/>
            <a:chExt cx="300900" cy="265450"/>
          </a:xfrm>
        </p:grpSpPr>
        <p:sp>
          <p:nvSpPr>
            <p:cNvPr id="8577" name="Google Shape;8577;p7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76"/>
          <p:cNvGrpSpPr/>
          <p:nvPr/>
        </p:nvGrpSpPr>
        <p:grpSpPr>
          <a:xfrm>
            <a:off x="3091183" y="3777441"/>
            <a:ext cx="354341" cy="356205"/>
            <a:chOff x="-45673275" y="3937700"/>
            <a:chExt cx="299325" cy="300900"/>
          </a:xfrm>
        </p:grpSpPr>
        <p:sp>
          <p:nvSpPr>
            <p:cNvPr id="8580" name="Google Shape;8580;p7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76"/>
          <p:cNvGrpSpPr/>
          <p:nvPr/>
        </p:nvGrpSpPr>
        <p:grpSpPr>
          <a:xfrm>
            <a:off x="2205349" y="4270225"/>
            <a:ext cx="356205" cy="356205"/>
            <a:chOff x="-44512325" y="3176075"/>
            <a:chExt cx="300900" cy="300900"/>
          </a:xfrm>
        </p:grpSpPr>
        <p:sp>
          <p:nvSpPr>
            <p:cNvPr id="8587" name="Google Shape;8587;p7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0" name="Google Shape;8590;p76"/>
          <p:cNvGrpSpPr/>
          <p:nvPr/>
        </p:nvGrpSpPr>
        <p:grpSpPr>
          <a:xfrm>
            <a:off x="2608689" y="1539249"/>
            <a:ext cx="354341" cy="354341"/>
            <a:chOff x="-49027775" y="3183175"/>
            <a:chExt cx="299325" cy="299325"/>
          </a:xfrm>
        </p:grpSpPr>
        <p:sp>
          <p:nvSpPr>
            <p:cNvPr id="8591" name="Google Shape;8591;p7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76"/>
          <p:cNvGrpSpPr/>
          <p:nvPr/>
        </p:nvGrpSpPr>
        <p:grpSpPr>
          <a:xfrm>
            <a:off x="2608230" y="1974651"/>
            <a:ext cx="355258" cy="357152"/>
            <a:chOff x="-49027775" y="3550975"/>
            <a:chExt cx="300100" cy="301700"/>
          </a:xfrm>
        </p:grpSpPr>
        <p:sp>
          <p:nvSpPr>
            <p:cNvPr id="8596" name="Google Shape;8596;p7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7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6" name="Google Shape;8606;p76"/>
          <p:cNvGrpSpPr/>
          <p:nvPr/>
        </p:nvGrpSpPr>
        <p:grpSpPr>
          <a:xfrm>
            <a:off x="2606306" y="2411710"/>
            <a:ext cx="359106" cy="355525"/>
            <a:chOff x="-49031025" y="3920175"/>
            <a:chExt cx="303350" cy="300325"/>
          </a:xfrm>
        </p:grpSpPr>
        <p:sp>
          <p:nvSpPr>
            <p:cNvPr id="8607" name="Google Shape;8607;p7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76"/>
          <p:cNvGrpSpPr/>
          <p:nvPr/>
        </p:nvGrpSpPr>
        <p:grpSpPr>
          <a:xfrm>
            <a:off x="1322411" y="2904744"/>
            <a:ext cx="356176" cy="354341"/>
            <a:chOff x="-47155575" y="3200500"/>
            <a:chExt cx="300875" cy="299325"/>
          </a:xfrm>
        </p:grpSpPr>
        <p:sp>
          <p:nvSpPr>
            <p:cNvPr id="8614" name="Google Shape;8614;p7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0" name="Google Shape;8620;p76"/>
          <p:cNvGrpSpPr/>
          <p:nvPr/>
        </p:nvGrpSpPr>
        <p:grpSpPr>
          <a:xfrm>
            <a:off x="1322870" y="3341092"/>
            <a:ext cx="355258" cy="355258"/>
            <a:chOff x="-47154800" y="3569100"/>
            <a:chExt cx="300100" cy="300100"/>
          </a:xfrm>
        </p:grpSpPr>
        <p:sp>
          <p:nvSpPr>
            <p:cNvPr id="8621" name="Google Shape;8621;p7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7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7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76"/>
          <p:cNvGrpSpPr/>
          <p:nvPr/>
        </p:nvGrpSpPr>
        <p:grpSpPr>
          <a:xfrm>
            <a:off x="1323343" y="3779305"/>
            <a:ext cx="354311" cy="353423"/>
            <a:chOff x="-47154000" y="3939275"/>
            <a:chExt cx="299300" cy="298550"/>
          </a:xfrm>
        </p:grpSpPr>
        <p:sp>
          <p:nvSpPr>
            <p:cNvPr id="8628" name="Google Shape;8628;p7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76"/>
          <p:cNvGrpSpPr/>
          <p:nvPr/>
        </p:nvGrpSpPr>
        <p:grpSpPr>
          <a:xfrm>
            <a:off x="3548633" y="2904744"/>
            <a:ext cx="312375" cy="354341"/>
            <a:chOff x="-45286550" y="3200500"/>
            <a:chExt cx="263875" cy="299325"/>
          </a:xfrm>
        </p:grpSpPr>
        <p:sp>
          <p:nvSpPr>
            <p:cNvPr id="8633" name="Google Shape;8633;p7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76"/>
          <p:cNvGrpSpPr/>
          <p:nvPr/>
        </p:nvGrpSpPr>
        <p:grpSpPr>
          <a:xfrm>
            <a:off x="3548633" y="3342039"/>
            <a:ext cx="312375" cy="354311"/>
            <a:chOff x="-45286550" y="3569900"/>
            <a:chExt cx="263875" cy="299300"/>
          </a:xfrm>
        </p:grpSpPr>
        <p:sp>
          <p:nvSpPr>
            <p:cNvPr id="8637" name="Google Shape;8637;p7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7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76"/>
          <p:cNvGrpSpPr/>
          <p:nvPr/>
        </p:nvGrpSpPr>
        <p:grpSpPr>
          <a:xfrm>
            <a:off x="3559820" y="3778388"/>
            <a:ext cx="290001" cy="355258"/>
            <a:chOff x="-45277900" y="3938500"/>
            <a:chExt cx="244975" cy="300100"/>
          </a:xfrm>
        </p:grpSpPr>
        <p:sp>
          <p:nvSpPr>
            <p:cNvPr id="8644" name="Google Shape;8644;p7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8" name="Google Shape;8648;p76"/>
          <p:cNvGrpSpPr/>
          <p:nvPr/>
        </p:nvGrpSpPr>
        <p:grpSpPr>
          <a:xfrm>
            <a:off x="2645769" y="4247490"/>
            <a:ext cx="355258" cy="355258"/>
            <a:chOff x="-44502875" y="3576975"/>
            <a:chExt cx="300100" cy="300100"/>
          </a:xfrm>
        </p:grpSpPr>
        <p:sp>
          <p:nvSpPr>
            <p:cNvPr id="8649" name="Google Shape;8649;p7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76"/>
          <p:cNvGrpSpPr/>
          <p:nvPr/>
        </p:nvGrpSpPr>
        <p:grpSpPr>
          <a:xfrm>
            <a:off x="4858981" y="1973145"/>
            <a:ext cx="356196" cy="354670"/>
            <a:chOff x="-13946200" y="3647075"/>
            <a:chExt cx="353650" cy="352100"/>
          </a:xfrm>
        </p:grpSpPr>
        <p:sp>
          <p:nvSpPr>
            <p:cNvPr id="8653" name="Google Shape;8653;p7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7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7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7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76"/>
          <p:cNvGrpSpPr/>
          <p:nvPr/>
        </p:nvGrpSpPr>
        <p:grpSpPr>
          <a:xfrm>
            <a:off x="6642374" y="1532628"/>
            <a:ext cx="357002" cy="354267"/>
            <a:chOff x="-12163025" y="3214275"/>
            <a:chExt cx="354450" cy="351700"/>
          </a:xfrm>
        </p:grpSpPr>
        <p:sp>
          <p:nvSpPr>
            <p:cNvPr id="8660" name="Google Shape;8660;p7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7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76"/>
          <p:cNvGrpSpPr/>
          <p:nvPr/>
        </p:nvGrpSpPr>
        <p:grpSpPr>
          <a:xfrm>
            <a:off x="6643154" y="1972365"/>
            <a:ext cx="355441" cy="356232"/>
            <a:chOff x="-12160675" y="3647875"/>
            <a:chExt cx="352900" cy="353650"/>
          </a:xfrm>
        </p:grpSpPr>
        <p:sp>
          <p:nvSpPr>
            <p:cNvPr id="8664" name="Google Shape;8664;p7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1" name="Google Shape;8671;p76"/>
          <p:cNvGrpSpPr/>
          <p:nvPr/>
        </p:nvGrpSpPr>
        <p:grpSpPr>
          <a:xfrm>
            <a:off x="6653870" y="2416821"/>
            <a:ext cx="354635" cy="356232"/>
            <a:chOff x="-12160675" y="4081850"/>
            <a:chExt cx="352100" cy="353650"/>
          </a:xfrm>
        </p:grpSpPr>
        <p:sp>
          <p:nvSpPr>
            <p:cNvPr id="8672" name="Google Shape;8672;p7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7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7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7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7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8" name="Google Shape;8678;p76"/>
          <p:cNvGrpSpPr/>
          <p:nvPr/>
        </p:nvGrpSpPr>
        <p:grpSpPr>
          <a:xfrm>
            <a:off x="4858836" y="2891264"/>
            <a:ext cx="355416" cy="355652"/>
            <a:chOff x="-10391650" y="3180600"/>
            <a:chExt cx="352875" cy="353075"/>
          </a:xfrm>
        </p:grpSpPr>
        <p:sp>
          <p:nvSpPr>
            <p:cNvPr id="8679" name="Google Shape;8679;p7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7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76"/>
          <p:cNvGrpSpPr/>
          <p:nvPr/>
        </p:nvGrpSpPr>
        <p:grpSpPr>
          <a:xfrm>
            <a:off x="4858835" y="3368062"/>
            <a:ext cx="354635" cy="353890"/>
            <a:chOff x="-10390875" y="3616350"/>
            <a:chExt cx="352100" cy="351325"/>
          </a:xfrm>
        </p:grpSpPr>
        <p:sp>
          <p:nvSpPr>
            <p:cNvPr id="8686" name="Google Shape;8686;p7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9" name="Google Shape;8689;p76"/>
          <p:cNvGrpSpPr/>
          <p:nvPr/>
        </p:nvGrpSpPr>
        <p:grpSpPr>
          <a:xfrm>
            <a:off x="7525810" y="2892727"/>
            <a:ext cx="312585" cy="354670"/>
            <a:chOff x="-10370400" y="4049550"/>
            <a:chExt cx="310350" cy="352100"/>
          </a:xfrm>
        </p:grpSpPr>
        <p:sp>
          <p:nvSpPr>
            <p:cNvPr id="8690" name="Google Shape;8690;p7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7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76"/>
          <p:cNvGrpSpPr/>
          <p:nvPr/>
        </p:nvGrpSpPr>
        <p:grpSpPr>
          <a:xfrm>
            <a:off x="6630066" y="2891668"/>
            <a:ext cx="379236" cy="354847"/>
            <a:chOff x="-8674650" y="3210975"/>
            <a:chExt cx="376525" cy="352275"/>
          </a:xfrm>
        </p:grpSpPr>
        <p:sp>
          <p:nvSpPr>
            <p:cNvPr id="8696" name="Google Shape;8696;p7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76"/>
          <p:cNvGrpSpPr/>
          <p:nvPr/>
        </p:nvGrpSpPr>
        <p:grpSpPr>
          <a:xfrm>
            <a:off x="5301563" y="1973145"/>
            <a:ext cx="356221" cy="354670"/>
            <a:chOff x="-13512225" y="3647075"/>
            <a:chExt cx="353675" cy="352100"/>
          </a:xfrm>
        </p:grpSpPr>
        <p:sp>
          <p:nvSpPr>
            <p:cNvPr id="8703" name="Google Shape;8703;p7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7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76"/>
          <p:cNvGrpSpPr/>
          <p:nvPr/>
        </p:nvGrpSpPr>
        <p:grpSpPr>
          <a:xfrm>
            <a:off x="5311876" y="2417211"/>
            <a:ext cx="356221" cy="355451"/>
            <a:chOff x="-13512225" y="4080275"/>
            <a:chExt cx="353675" cy="352875"/>
          </a:xfrm>
        </p:grpSpPr>
        <p:sp>
          <p:nvSpPr>
            <p:cNvPr id="8714" name="Google Shape;8714;p7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76"/>
          <p:cNvGrpSpPr/>
          <p:nvPr/>
        </p:nvGrpSpPr>
        <p:grpSpPr>
          <a:xfrm>
            <a:off x="7084956" y="1564572"/>
            <a:ext cx="356196" cy="290379"/>
            <a:chOff x="-11728250" y="3245400"/>
            <a:chExt cx="353650" cy="288275"/>
          </a:xfrm>
        </p:grpSpPr>
        <p:sp>
          <p:nvSpPr>
            <p:cNvPr id="8726" name="Google Shape;8726;p7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7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76"/>
          <p:cNvGrpSpPr/>
          <p:nvPr/>
        </p:nvGrpSpPr>
        <p:grpSpPr>
          <a:xfrm>
            <a:off x="7117464" y="2417211"/>
            <a:ext cx="311804" cy="355451"/>
            <a:chOff x="-11703850" y="4081850"/>
            <a:chExt cx="309575" cy="352875"/>
          </a:xfrm>
        </p:grpSpPr>
        <p:sp>
          <p:nvSpPr>
            <p:cNvPr id="8732" name="Google Shape;8732;p7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76"/>
          <p:cNvGrpSpPr/>
          <p:nvPr/>
        </p:nvGrpSpPr>
        <p:grpSpPr>
          <a:xfrm>
            <a:off x="5306120" y="2891364"/>
            <a:ext cx="357002" cy="355451"/>
            <a:chOff x="-9958475" y="3180025"/>
            <a:chExt cx="354450" cy="352875"/>
          </a:xfrm>
        </p:grpSpPr>
        <p:sp>
          <p:nvSpPr>
            <p:cNvPr id="8741" name="Google Shape;8741;p7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76"/>
          <p:cNvGrpSpPr/>
          <p:nvPr/>
        </p:nvGrpSpPr>
        <p:grpSpPr>
          <a:xfrm>
            <a:off x="5315247" y="3367345"/>
            <a:ext cx="337966" cy="355325"/>
            <a:chOff x="-9949025" y="3615575"/>
            <a:chExt cx="335550" cy="352750"/>
          </a:xfrm>
        </p:grpSpPr>
        <p:sp>
          <p:nvSpPr>
            <p:cNvPr id="8745" name="Google Shape;8745;p7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8" name="Google Shape;8748;p76"/>
          <p:cNvGrpSpPr/>
          <p:nvPr/>
        </p:nvGrpSpPr>
        <p:grpSpPr>
          <a:xfrm>
            <a:off x="7950093" y="2890851"/>
            <a:ext cx="360175" cy="358423"/>
            <a:chOff x="-9961625" y="4048175"/>
            <a:chExt cx="357600" cy="355825"/>
          </a:xfrm>
        </p:grpSpPr>
        <p:sp>
          <p:nvSpPr>
            <p:cNvPr id="8749" name="Google Shape;8749;p7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5" name="Google Shape;8755;p76"/>
          <p:cNvGrpSpPr/>
          <p:nvPr/>
        </p:nvGrpSpPr>
        <p:grpSpPr>
          <a:xfrm>
            <a:off x="6636814" y="3366363"/>
            <a:ext cx="364959" cy="357289"/>
            <a:chOff x="-8680950" y="3624225"/>
            <a:chExt cx="362350" cy="354700"/>
          </a:xfrm>
        </p:grpSpPr>
        <p:sp>
          <p:nvSpPr>
            <p:cNvPr id="8756" name="Google Shape;8756;p7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7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7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76"/>
          <p:cNvGrpSpPr/>
          <p:nvPr/>
        </p:nvGrpSpPr>
        <p:grpSpPr>
          <a:xfrm>
            <a:off x="5773058" y="1532024"/>
            <a:ext cx="313365" cy="355476"/>
            <a:chOff x="-13056975" y="3212300"/>
            <a:chExt cx="311125" cy="352900"/>
          </a:xfrm>
        </p:grpSpPr>
        <p:sp>
          <p:nvSpPr>
            <p:cNvPr id="8763" name="Google Shape;8763;p7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7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76"/>
          <p:cNvGrpSpPr/>
          <p:nvPr/>
        </p:nvGrpSpPr>
        <p:grpSpPr>
          <a:xfrm>
            <a:off x="5750446" y="1972818"/>
            <a:ext cx="358588" cy="355325"/>
            <a:chOff x="-13077450" y="3647075"/>
            <a:chExt cx="356025" cy="352750"/>
          </a:xfrm>
        </p:grpSpPr>
        <p:sp>
          <p:nvSpPr>
            <p:cNvPr id="8768" name="Google Shape;8768;p7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7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76"/>
          <p:cNvGrpSpPr/>
          <p:nvPr/>
        </p:nvGrpSpPr>
        <p:grpSpPr>
          <a:xfrm>
            <a:off x="5761552" y="2416418"/>
            <a:ext cx="357002" cy="357037"/>
            <a:chOff x="-13079025" y="4079475"/>
            <a:chExt cx="354450" cy="354450"/>
          </a:xfrm>
        </p:grpSpPr>
        <p:sp>
          <p:nvSpPr>
            <p:cNvPr id="8772" name="Google Shape;8772;p7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7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7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6" name="Google Shape;8776;p76"/>
          <p:cNvGrpSpPr/>
          <p:nvPr/>
        </p:nvGrpSpPr>
        <p:grpSpPr>
          <a:xfrm>
            <a:off x="7534619" y="1532427"/>
            <a:ext cx="356221" cy="354670"/>
            <a:chOff x="-11292700" y="3213875"/>
            <a:chExt cx="353675" cy="352100"/>
          </a:xfrm>
        </p:grpSpPr>
        <p:sp>
          <p:nvSpPr>
            <p:cNvPr id="8777" name="Google Shape;8777;p7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7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7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7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76"/>
          <p:cNvGrpSpPr/>
          <p:nvPr/>
        </p:nvGrpSpPr>
        <p:grpSpPr>
          <a:xfrm>
            <a:off x="7528677" y="1972365"/>
            <a:ext cx="368106" cy="356232"/>
            <a:chOff x="-11299000" y="3647875"/>
            <a:chExt cx="365475" cy="353650"/>
          </a:xfrm>
        </p:grpSpPr>
        <p:sp>
          <p:nvSpPr>
            <p:cNvPr id="8785" name="Google Shape;8785;p7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7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1" name="Google Shape;8791;p76"/>
          <p:cNvGrpSpPr/>
          <p:nvPr/>
        </p:nvGrpSpPr>
        <p:grpSpPr>
          <a:xfrm>
            <a:off x="7544139" y="2428316"/>
            <a:ext cx="357808" cy="333240"/>
            <a:chOff x="-11295075" y="4092875"/>
            <a:chExt cx="355250" cy="330825"/>
          </a:xfrm>
        </p:grpSpPr>
        <p:sp>
          <p:nvSpPr>
            <p:cNvPr id="8792" name="Google Shape;8792;p7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7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7" name="Google Shape;8797;p76"/>
          <p:cNvGrpSpPr/>
          <p:nvPr/>
        </p:nvGrpSpPr>
        <p:grpSpPr>
          <a:xfrm>
            <a:off x="5769739" y="2891364"/>
            <a:ext cx="312585" cy="355451"/>
            <a:chOff x="-9500075" y="3180800"/>
            <a:chExt cx="310350" cy="352875"/>
          </a:xfrm>
        </p:grpSpPr>
        <p:sp>
          <p:nvSpPr>
            <p:cNvPr id="8798" name="Google Shape;8798;p7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7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7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7" name="Google Shape;8807;p76"/>
          <p:cNvGrpSpPr/>
          <p:nvPr/>
        </p:nvGrpSpPr>
        <p:grpSpPr>
          <a:xfrm>
            <a:off x="5747530" y="3366879"/>
            <a:ext cx="356221" cy="356257"/>
            <a:chOff x="-9523700" y="3614000"/>
            <a:chExt cx="353675" cy="353675"/>
          </a:xfrm>
        </p:grpSpPr>
        <p:sp>
          <p:nvSpPr>
            <p:cNvPr id="8808" name="Google Shape;8808;p7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7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7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7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7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7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76"/>
          <p:cNvGrpSpPr/>
          <p:nvPr/>
        </p:nvGrpSpPr>
        <p:grpSpPr>
          <a:xfrm>
            <a:off x="7532481" y="3389521"/>
            <a:ext cx="356221" cy="354670"/>
            <a:chOff x="-9523700" y="4049550"/>
            <a:chExt cx="353675" cy="352100"/>
          </a:xfrm>
        </p:grpSpPr>
        <p:sp>
          <p:nvSpPr>
            <p:cNvPr id="8818" name="Google Shape;8818;p7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7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5" name="Google Shape;8825;p76"/>
          <p:cNvGrpSpPr/>
          <p:nvPr/>
        </p:nvGrpSpPr>
        <p:grpSpPr>
          <a:xfrm>
            <a:off x="7088596" y="3389494"/>
            <a:ext cx="357002" cy="311029"/>
            <a:chOff x="-8209150" y="3659675"/>
            <a:chExt cx="354450" cy="308775"/>
          </a:xfrm>
        </p:grpSpPr>
        <p:sp>
          <p:nvSpPr>
            <p:cNvPr id="8826" name="Google Shape;8826;p7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7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7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2" name="Google Shape;8832;p76"/>
          <p:cNvGrpSpPr/>
          <p:nvPr/>
        </p:nvGrpSpPr>
        <p:grpSpPr>
          <a:xfrm>
            <a:off x="6202157" y="2418407"/>
            <a:ext cx="356221" cy="353059"/>
            <a:chOff x="-12643475" y="4081850"/>
            <a:chExt cx="353675" cy="350500"/>
          </a:xfrm>
        </p:grpSpPr>
        <p:sp>
          <p:nvSpPr>
            <p:cNvPr id="8833" name="Google Shape;8833;p7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7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7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7" name="Google Shape;8837;p7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8" name="Google Shape;8838;p76"/>
          <p:cNvGrpSpPr/>
          <p:nvPr/>
        </p:nvGrpSpPr>
        <p:grpSpPr>
          <a:xfrm>
            <a:off x="7984757" y="2428316"/>
            <a:ext cx="356221" cy="333240"/>
            <a:chOff x="-10858725" y="4092875"/>
            <a:chExt cx="353675" cy="330825"/>
          </a:xfrm>
        </p:grpSpPr>
        <p:sp>
          <p:nvSpPr>
            <p:cNvPr id="8839" name="Google Shape;8839;p7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7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76"/>
          <p:cNvGrpSpPr/>
          <p:nvPr/>
        </p:nvGrpSpPr>
        <p:grpSpPr>
          <a:xfrm>
            <a:off x="6243280" y="3367282"/>
            <a:ext cx="252278" cy="355451"/>
            <a:chOff x="-9039300" y="3614000"/>
            <a:chExt cx="250475" cy="352875"/>
          </a:xfrm>
        </p:grpSpPr>
        <p:sp>
          <p:nvSpPr>
            <p:cNvPr id="8846" name="Google Shape;8846;p7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7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76"/>
          <p:cNvGrpSpPr/>
          <p:nvPr/>
        </p:nvGrpSpPr>
        <p:grpSpPr>
          <a:xfrm>
            <a:off x="7975246" y="3389521"/>
            <a:ext cx="354635" cy="354670"/>
            <a:chOff x="-9088150" y="4049550"/>
            <a:chExt cx="352100" cy="352100"/>
          </a:xfrm>
        </p:grpSpPr>
        <p:sp>
          <p:nvSpPr>
            <p:cNvPr id="8849" name="Google Shape;8849;p7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7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76"/>
          <p:cNvGrpSpPr/>
          <p:nvPr/>
        </p:nvGrpSpPr>
        <p:grpSpPr>
          <a:xfrm>
            <a:off x="7109610" y="2891754"/>
            <a:ext cx="315757" cy="354670"/>
            <a:chOff x="-8191825" y="3174500"/>
            <a:chExt cx="313500" cy="352100"/>
          </a:xfrm>
        </p:grpSpPr>
        <p:sp>
          <p:nvSpPr>
            <p:cNvPr id="8856" name="Google Shape;8856;p7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76"/>
          <p:cNvGrpSpPr/>
          <p:nvPr/>
        </p:nvGrpSpPr>
        <p:grpSpPr>
          <a:xfrm>
            <a:off x="4858968" y="1532275"/>
            <a:ext cx="356221" cy="354973"/>
            <a:chOff x="-13947000" y="3212800"/>
            <a:chExt cx="353675" cy="352400"/>
          </a:xfrm>
        </p:grpSpPr>
        <p:sp>
          <p:nvSpPr>
            <p:cNvPr id="8860" name="Google Shape;8860;p7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2" name="Google Shape;8862;p7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3" name="Google Shape;8863;p76"/>
          <p:cNvGrpSpPr/>
          <p:nvPr/>
        </p:nvGrpSpPr>
        <p:grpSpPr>
          <a:xfrm>
            <a:off x="5301563" y="1531633"/>
            <a:ext cx="356221" cy="356257"/>
            <a:chOff x="-13512225" y="3211525"/>
            <a:chExt cx="353675" cy="353675"/>
          </a:xfrm>
        </p:grpSpPr>
        <p:sp>
          <p:nvSpPr>
            <p:cNvPr id="8864" name="Google Shape;8864;p7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7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7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7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9" name="Google Shape;8869;p76"/>
          <p:cNvGrpSpPr/>
          <p:nvPr/>
        </p:nvGrpSpPr>
        <p:grpSpPr>
          <a:xfrm>
            <a:off x="6191845" y="1532024"/>
            <a:ext cx="356221" cy="355476"/>
            <a:chOff x="-12643475" y="3212300"/>
            <a:chExt cx="353675" cy="352900"/>
          </a:xfrm>
        </p:grpSpPr>
        <p:sp>
          <p:nvSpPr>
            <p:cNvPr id="8870" name="Google Shape;8870;p7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7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7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76"/>
          <p:cNvGrpSpPr/>
          <p:nvPr/>
        </p:nvGrpSpPr>
        <p:grpSpPr>
          <a:xfrm>
            <a:off x="6191845" y="1983798"/>
            <a:ext cx="356221" cy="333366"/>
            <a:chOff x="-12643475" y="3657325"/>
            <a:chExt cx="353675" cy="330950"/>
          </a:xfrm>
        </p:grpSpPr>
        <p:sp>
          <p:nvSpPr>
            <p:cNvPr id="8880" name="Google Shape;8880;p7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7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7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76"/>
          <p:cNvGrpSpPr/>
          <p:nvPr/>
        </p:nvGrpSpPr>
        <p:grpSpPr>
          <a:xfrm>
            <a:off x="7974847" y="1532427"/>
            <a:ext cx="355416" cy="354670"/>
            <a:chOff x="-10857925" y="3213875"/>
            <a:chExt cx="352875" cy="352100"/>
          </a:xfrm>
        </p:grpSpPr>
        <p:sp>
          <p:nvSpPr>
            <p:cNvPr id="8887" name="Google Shape;8887;p7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7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7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76"/>
          <p:cNvGrpSpPr/>
          <p:nvPr/>
        </p:nvGrpSpPr>
        <p:grpSpPr>
          <a:xfrm>
            <a:off x="6191762" y="2891855"/>
            <a:ext cx="356096" cy="354469"/>
            <a:chOff x="-9089725" y="3180200"/>
            <a:chExt cx="353550" cy="351900"/>
          </a:xfrm>
        </p:grpSpPr>
        <p:sp>
          <p:nvSpPr>
            <p:cNvPr id="8898" name="Google Shape;8898;p7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76"/>
          <p:cNvGrpSpPr/>
          <p:nvPr/>
        </p:nvGrpSpPr>
        <p:grpSpPr>
          <a:xfrm>
            <a:off x="7083760" y="1971660"/>
            <a:ext cx="358588" cy="357642"/>
            <a:chOff x="7083760" y="1971660"/>
            <a:chExt cx="358588" cy="357642"/>
          </a:xfrm>
        </p:grpSpPr>
        <p:sp>
          <p:nvSpPr>
            <p:cNvPr id="8901" name="Google Shape;8901;p7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7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7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7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7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7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7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916" name="Shape 8916"/>
        <p:cNvGrpSpPr/>
        <p:nvPr/>
      </p:nvGrpSpPr>
      <p:grpSpPr>
        <a:xfrm>
          <a:off x="0" y="0"/>
          <a:ext cx="0" cy="0"/>
          <a:chOff x="0" y="0"/>
          <a:chExt cx="0" cy="0"/>
        </a:xfrm>
      </p:grpSpPr>
      <p:sp>
        <p:nvSpPr>
          <p:cNvPr id="8917" name="Google Shape;8917;p7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18" name="Google Shape;8918;p7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9" name="Google Shape;8919;p77"/>
          <p:cNvGrpSpPr/>
          <p:nvPr/>
        </p:nvGrpSpPr>
        <p:grpSpPr>
          <a:xfrm>
            <a:off x="748855" y="2243507"/>
            <a:ext cx="452798" cy="449473"/>
            <a:chOff x="-21322300" y="3693325"/>
            <a:chExt cx="306400" cy="304150"/>
          </a:xfrm>
        </p:grpSpPr>
        <p:sp>
          <p:nvSpPr>
            <p:cNvPr id="8920" name="Google Shape;8920;p7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77"/>
          <p:cNvGrpSpPr/>
          <p:nvPr/>
        </p:nvGrpSpPr>
        <p:grpSpPr>
          <a:xfrm>
            <a:off x="748263" y="2810244"/>
            <a:ext cx="453980" cy="422540"/>
            <a:chOff x="-21322300" y="4077125"/>
            <a:chExt cx="307200" cy="285925"/>
          </a:xfrm>
        </p:grpSpPr>
        <p:sp>
          <p:nvSpPr>
            <p:cNvPr id="8925" name="Google Shape;8925;p7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7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7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7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7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7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7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7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77"/>
          <p:cNvGrpSpPr/>
          <p:nvPr/>
        </p:nvGrpSpPr>
        <p:grpSpPr>
          <a:xfrm>
            <a:off x="3525440" y="1689128"/>
            <a:ext cx="451653" cy="450212"/>
            <a:chOff x="-19394200" y="3333800"/>
            <a:chExt cx="305625" cy="304650"/>
          </a:xfrm>
        </p:grpSpPr>
        <p:sp>
          <p:nvSpPr>
            <p:cNvPr id="8938" name="Google Shape;8938;p7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7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7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7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7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7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77"/>
          <p:cNvGrpSpPr/>
          <p:nvPr/>
        </p:nvGrpSpPr>
        <p:grpSpPr>
          <a:xfrm>
            <a:off x="3524276" y="2243580"/>
            <a:ext cx="453980" cy="449325"/>
            <a:chOff x="-19396575" y="3708500"/>
            <a:chExt cx="307200" cy="304050"/>
          </a:xfrm>
        </p:grpSpPr>
        <p:sp>
          <p:nvSpPr>
            <p:cNvPr id="8948" name="Google Shape;8948;p7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7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1" name="Google Shape;8951;p77"/>
          <p:cNvGrpSpPr/>
          <p:nvPr/>
        </p:nvGrpSpPr>
        <p:grpSpPr>
          <a:xfrm>
            <a:off x="3518457" y="2796461"/>
            <a:ext cx="465618" cy="450101"/>
            <a:chOff x="-19394200" y="4084200"/>
            <a:chExt cx="315075" cy="304575"/>
          </a:xfrm>
        </p:grpSpPr>
        <p:sp>
          <p:nvSpPr>
            <p:cNvPr id="8952" name="Google Shape;8952;p7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7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7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7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77"/>
          <p:cNvGrpSpPr/>
          <p:nvPr/>
        </p:nvGrpSpPr>
        <p:grpSpPr>
          <a:xfrm>
            <a:off x="6324167" y="1689001"/>
            <a:ext cx="400447" cy="450470"/>
            <a:chOff x="-17526750" y="3309200"/>
            <a:chExt cx="270975" cy="304825"/>
          </a:xfrm>
        </p:grpSpPr>
        <p:sp>
          <p:nvSpPr>
            <p:cNvPr id="8959" name="Google Shape;8959;p7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7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7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4" name="Google Shape;8964;p77"/>
          <p:cNvGrpSpPr/>
          <p:nvPr/>
        </p:nvGrpSpPr>
        <p:grpSpPr>
          <a:xfrm>
            <a:off x="6300319" y="2244173"/>
            <a:ext cx="448143" cy="448143"/>
            <a:chOff x="-17542500" y="3684100"/>
            <a:chExt cx="303250" cy="303250"/>
          </a:xfrm>
        </p:grpSpPr>
        <p:sp>
          <p:nvSpPr>
            <p:cNvPr id="8965" name="Google Shape;8965;p7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7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7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7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7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7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2" name="Google Shape;8972;p77"/>
          <p:cNvGrpSpPr/>
          <p:nvPr/>
        </p:nvGrpSpPr>
        <p:grpSpPr>
          <a:xfrm>
            <a:off x="6299728" y="2810817"/>
            <a:ext cx="449325" cy="421395"/>
            <a:chOff x="-17542500" y="4068450"/>
            <a:chExt cx="304050" cy="285150"/>
          </a:xfrm>
        </p:grpSpPr>
        <p:sp>
          <p:nvSpPr>
            <p:cNvPr id="8973" name="Google Shape;8973;p7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7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7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7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9" name="Google Shape;8979;p77"/>
          <p:cNvGrpSpPr/>
          <p:nvPr/>
        </p:nvGrpSpPr>
        <p:grpSpPr>
          <a:xfrm>
            <a:off x="3530150" y="3342211"/>
            <a:ext cx="343404" cy="449325"/>
            <a:chOff x="-15652200" y="3335975"/>
            <a:chExt cx="232375" cy="304050"/>
          </a:xfrm>
        </p:grpSpPr>
        <p:sp>
          <p:nvSpPr>
            <p:cNvPr id="8980" name="Google Shape;8980;p7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7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7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7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7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77"/>
          <p:cNvGrpSpPr/>
          <p:nvPr/>
        </p:nvGrpSpPr>
        <p:grpSpPr>
          <a:xfrm>
            <a:off x="1303491" y="1689573"/>
            <a:ext cx="450470" cy="449325"/>
            <a:chOff x="-20946600" y="3317850"/>
            <a:chExt cx="304825" cy="304050"/>
          </a:xfrm>
        </p:grpSpPr>
        <p:sp>
          <p:nvSpPr>
            <p:cNvPr id="8990" name="Google Shape;8990;p7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7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77"/>
          <p:cNvGrpSpPr/>
          <p:nvPr/>
        </p:nvGrpSpPr>
        <p:grpSpPr>
          <a:xfrm>
            <a:off x="1304064" y="2243729"/>
            <a:ext cx="449325" cy="449030"/>
            <a:chOff x="-20945825" y="3692175"/>
            <a:chExt cx="304050" cy="303850"/>
          </a:xfrm>
        </p:grpSpPr>
        <p:sp>
          <p:nvSpPr>
            <p:cNvPr id="8994" name="Google Shape;8994;p7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8" name="Google Shape;8998;p77"/>
          <p:cNvGrpSpPr/>
          <p:nvPr/>
        </p:nvGrpSpPr>
        <p:grpSpPr>
          <a:xfrm>
            <a:off x="1329667" y="2797442"/>
            <a:ext cx="398119" cy="448143"/>
            <a:chOff x="-20930075" y="4066100"/>
            <a:chExt cx="269400" cy="303250"/>
          </a:xfrm>
        </p:grpSpPr>
        <p:sp>
          <p:nvSpPr>
            <p:cNvPr id="8999" name="Google Shape;8999;p7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1" name="Google Shape;9001;p77"/>
          <p:cNvGrpSpPr/>
          <p:nvPr/>
        </p:nvGrpSpPr>
        <p:grpSpPr>
          <a:xfrm>
            <a:off x="4110888" y="1689848"/>
            <a:ext cx="372516" cy="448771"/>
            <a:chOff x="-18994100" y="3334775"/>
            <a:chExt cx="252075" cy="303675"/>
          </a:xfrm>
        </p:grpSpPr>
        <p:sp>
          <p:nvSpPr>
            <p:cNvPr id="9002" name="Google Shape;9002;p7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7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7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7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6" name="Google Shape;9006;p77"/>
          <p:cNvGrpSpPr/>
          <p:nvPr/>
        </p:nvGrpSpPr>
        <p:grpSpPr>
          <a:xfrm>
            <a:off x="4125445" y="2244743"/>
            <a:ext cx="343404" cy="446998"/>
            <a:chOff x="-18983850" y="3710075"/>
            <a:chExt cx="232375" cy="302475"/>
          </a:xfrm>
        </p:grpSpPr>
        <p:sp>
          <p:nvSpPr>
            <p:cNvPr id="9007" name="Google Shape;9007;p7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7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7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7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1" name="Google Shape;9011;p77"/>
          <p:cNvGrpSpPr/>
          <p:nvPr/>
        </p:nvGrpSpPr>
        <p:grpSpPr>
          <a:xfrm>
            <a:off x="4071911" y="2797422"/>
            <a:ext cx="450470" cy="448180"/>
            <a:chOff x="-19020075" y="4084200"/>
            <a:chExt cx="304825" cy="303275"/>
          </a:xfrm>
        </p:grpSpPr>
        <p:sp>
          <p:nvSpPr>
            <p:cNvPr id="9012" name="Google Shape;9012;p7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7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7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7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7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7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7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1" name="Google Shape;9021;p77"/>
          <p:cNvGrpSpPr/>
          <p:nvPr/>
        </p:nvGrpSpPr>
        <p:grpSpPr>
          <a:xfrm>
            <a:off x="6889176" y="1689001"/>
            <a:ext cx="396937" cy="450470"/>
            <a:chOff x="-17149475" y="3309200"/>
            <a:chExt cx="268600" cy="304825"/>
          </a:xfrm>
        </p:grpSpPr>
        <p:sp>
          <p:nvSpPr>
            <p:cNvPr id="9022" name="Google Shape;9022;p7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7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77"/>
          <p:cNvGrpSpPr/>
          <p:nvPr/>
        </p:nvGrpSpPr>
        <p:grpSpPr>
          <a:xfrm>
            <a:off x="6862982" y="2258120"/>
            <a:ext cx="449325" cy="420249"/>
            <a:chOff x="-17168375" y="3692750"/>
            <a:chExt cx="304050" cy="284375"/>
          </a:xfrm>
        </p:grpSpPr>
        <p:sp>
          <p:nvSpPr>
            <p:cNvPr id="9025" name="Google Shape;9025;p7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7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7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7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77"/>
          <p:cNvGrpSpPr/>
          <p:nvPr/>
        </p:nvGrpSpPr>
        <p:grpSpPr>
          <a:xfrm>
            <a:off x="6859491" y="2796852"/>
            <a:ext cx="456308" cy="449325"/>
            <a:chOff x="-17170750" y="4058800"/>
            <a:chExt cx="308775" cy="304050"/>
          </a:xfrm>
        </p:grpSpPr>
        <p:sp>
          <p:nvSpPr>
            <p:cNvPr id="9033" name="Google Shape;9033;p7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7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7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7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7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7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7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7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7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7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0" name="Google Shape;9050;p77"/>
          <p:cNvGrpSpPr/>
          <p:nvPr/>
        </p:nvGrpSpPr>
        <p:grpSpPr>
          <a:xfrm>
            <a:off x="5721388" y="3343358"/>
            <a:ext cx="450470" cy="446998"/>
            <a:chOff x="-15688425" y="3707725"/>
            <a:chExt cx="304825" cy="302475"/>
          </a:xfrm>
        </p:grpSpPr>
        <p:sp>
          <p:nvSpPr>
            <p:cNvPr id="9051" name="Google Shape;9051;p7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7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7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7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77"/>
          <p:cNvGrpSpPr/>
          <p:nvPr/>
        </p:nvGrpSpPr>
        <p:grpSpPr>
          <a:xfrm>
            <a:off x="1865544" y="1690441"/>
            <a:ext cx="451653" cy="447589"/>
            <a:chOff x="-20572500" y="3319025"/>
            <a:chExt cx="305625" cy="302875"/>
          </a:xfrm>
        </p:grpSpPr>
        <p:sp>
          <p:nvSpPr>
            <p:cNvPr id="9058" name="Google Shape;9058;p7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7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0" name="Google Shape;9060;p77"/>
          <p:cNvGrpSpPr/>
          <p:nvPr/>
        </p:nvGrpSpPr>
        <p:grpSpPr>
          <a:xfrm>
            <a:off x="1866708" y="2305410"/>
            <a:ext cx="449325" cy="325670"/>
            <a:chOff x="-20571700" y="3722875"/>
            <a:chExt cx="304050" cy="220375"/>
          </a:xfrm>
        </p:grpSpPr>
        <p:sp>
          <p:nvSpPr>
            <p:cNvPr id="9061" name="Google Shape;9061;p7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7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7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7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7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7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77"/>
          <p:cNvGrpSpPr/>
          <p:nvPr/>
        </p:nvGrpSpPr>
        <p:grpSpPr>
          <a:xfrm>
            <a:off x="1866135" y="2796278"/>
            <a:ext cx="450470" cy="450470"/>
            <a:chOff x="-20571700" y="4066875"/>
            <a:chExt cx="304825" cy="304825"/>
          </a:xfrm>
        </p:grpSpPr>
        <p:sp>
          <p:nvSpPr>
            <p:cNvPr id="9069" name="Google Shape;9069;p7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7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7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7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5" name="Google Shape;9075;p77"/>
          <p:cNvGrpSpPr/>
          <p:nvPr/>
        </p:nvGrpSpPr>
        <p:grpSpPr>
          <a:xfrm>
            <a:off x="4632837" y="1688259"/>
            <a:ext cx="453980" cy="451948"/>
            <a:chOff x="-18645175" y="3334200"/>
            <a:chExt cx="307200" cy="305825"/>
          </a:xfrm>
        </p:grpSpPr>
        <p:sp>
          <p:nvSpPr>
            <p:cNvPr id="9076" name="Google Shape;9076;p7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7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7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77"/>
          <p:cNvGrpSpPr/>
          <p:nvPr/>
        </p:nvGrpSpPr>
        <p:grpSpPr>
          <a:xfrm>
            <a:off x="4633429" y="2242989"/>
            <a:ext cx="452798" cy="450507"/>
            <a:chOff x="-18645175" y="3708500"/>
            <a:chExt cx="306400" cy="304850"/>
          </a:xfrm>
        </p:grpSpPr>
        <p:sp>
          <p:nvSpPr>
            <p:cNvPr id="9082" name="Google Shape;9082;p7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7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7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7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7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7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7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9" name="Google Shape;9089;p77"/>
          <p:cNvGrpSpPr/>
          <p:nvPr/>
        </p:nvGrpSpPr>
        <p:grpSpPr>
          <a:xfrm>
            <a:off x="4631101" y="2795630"/>
            <a:ext cx="457453" cy="451763"/>
            <a:chOff x="-18647525" y="4082625"/>
            <a:chExt cx="309550" cy="305700"/>
          </a:xfrm>
        </p:grpSpPr>
        <p:sp>
          <p:nvSpPr>
            <p:cNvPr id="9090" name="Google Shape;9090;p7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7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7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7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4" name="Google Shape;9094;p77"/>
          <p:cNvGrpSpPr/>
          <p:nvPr/>
        </p:nvGrpSpPr>
        <p:grpSpPr>
          <a:xfrm>
            <a:off x="7441485" y="1689592"/>
            <a:ext cx="395755" cy="449288"/>
            <a:chOff x="-16775350" y="3309200"/>
            <a:chExt cx="267800" cy="304025"/>
          </a:xfrm>
        </p:grpSpPr>
        <p:sp>
          <p:nvSpPr>
            <p:cNvPr id="9095" name="Google Shape;9095;p7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7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7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8" name="Google Shape;9098;p77"/>
          <p:cNvGrpSpPr/>
          <p:nvPr/>
        </p:nvGrpSpPr>
        <p:grpSpPr>
          <a:xfrm>
            <a:off x="7441485" y="2241827"/>
            <a:ext cx="395755" cy="452835"/>
            <a:chOff x="-16775350" y="3683300"/>
            <a:chExt cx="267800" cy="306425"/>
          </a:xfrm>
        </p:grpSpPr>
        <p:sp>
          <p:nvSpPr>
            <p:cNvPr id="9099" name="Google Shape;9099;p7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7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7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2" name="Google Shape;9102;p77"/>
          <p:cNvGrpSpPr/>
          <p:nvPr/>
        </p:nvGrpSpPr>
        <p:grpSpPr>
          <a:xfrm>
            <a:off x="7413536" y="2796870"/>
            <a:ext cx="451653" cy="449288"/>
            <a:chOff x="-16794250" y="4058225"/>
            <a:chExt cx="305625" cy="304025"/>
          </a:xfrm>
        </p:grpSpPr>
        <p:sp>
          <p:nvSpPr>
            <p:cNvPr id="9103" name="Google Shape;9103;p7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7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7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7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7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7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7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7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7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2" name="Google Shape;9112;p7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3" name="Google Shape;9113;p77"/>
          <p:cNvGrpSpPr/>
          <p:nvPr/>
        </p:nvGrpSpPr>
        <p:grpSpPr>
          <a:xfrm>
            <a:off x="2414953" y="1689573"/>
            <a:ext cx="457453" cy="449325"/>
            <a:chOff x="-20199150" y="3317850"/>
            <a:chExt cx="309550" cy="304050"/>
          </a:xfrm>
        </p:grpSpPr>
        <p:sp>
          <p:nvSpPr>
            <p:cNvPr id="9114" name="Google Shape;9114;p7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7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7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7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7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7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7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1" name="Google Shape;9121;p77"/>
          <p:cNvGrpSpPr/>
          <p:nvPr/>
        </p:nvGrpSpPr>
        <p:grpSpPr>
          <a:xfrm>
            <a:off x="2417281" y="2242861"/>
            <a:ext cx="452798" cy="450766"/>
            <a:chOff x="-20199150" y="3693150"/>
            <a:chExt cx="306400" cy="305025"/>
          </a:xfrm>
        </p:grpSpPr>
        <p:sp>
          <p:nvSpPr>
            <p:cNvPr id="9122" name="Google Shape;9122;p7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7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7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7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7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7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77"/>
          <p:cNvGrpSpPr/>
          <p:nvPr/>
        </p:nvGrpSpPr>
        <p:grpSpPr>
          <a:xfrm>
            <a:off x="2417854" y="2795687"/>
            <a:ext cx="451653" cy="451653"/>
            <a:chOff x="-20197575" y="4066875"/>
            <a:chExt cx="305625" cy="305625"/>
          </a:xfrm>
        </p:grpSpPr>
        <p:sp>
          <p:nvSpPr>
            <p:cNvPr id="9129" name="Google Shape;9129;p7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7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7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7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7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7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7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7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7" name="Google Shape;9137;p77"/>
          <p:cNvGrpSpPr/>
          <p:nvPr/>
        </p:nvGrpSpPr>
        <p:grpSpPr>
          <a:xfrm>
            <a:off x="5200071" y="1687520"/>
            <a:ext cx="449325" cy="453426"/>
            <a:chOff x="-18271050" y="3333200"/>
            <a:chExt cx="304050" cy="306825"/>
          </a:xfrm>
        </p:grpSpPr>
        <p:sp>
          <p:nvSpPr>
            <p:cNvPr id="9138" name="Google Shape;9138;p7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7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7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7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7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3" name="Google Shape;9143;p77"/>
          <p:cNvGrpSpPr/>
          <p:nvPr/>
        </p:nvGrpSpPr>
        <p:grpSpPr>
          <a:xfrm>
            <a:off x="5200644" y="2244171"/>
            <a:ext cx="448180" cy="448143"/>
            <a:chOff x="-18270275" y="3710875"/>
            <a:chExt cx="303275" cy="303250"/>
          </a:xfrm>
        </p:grpSpPr>
        <p:sp>
          <p:nvSpPr>
            <p:cNvPr id="9144" name="Google Shape;9144;p7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7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7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7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7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7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0" name="Google Shape;9150;p77"/>
          <p:cNvGrpSpPr/>
          <p:nvPr/>
        </p:nvGrpSpPr>
        <p:grpSpPr>
          <a:xfrm>
            <a:off x="5254196" y="2797422"/>
            <a:ext cx="341076" cy="448180"/>
            <a:chOff x="-18234025" y="4084200"/>
            <a:chExt cx="230800" cy="303275"/>
          </a:xfrm>
        </p:grpSpPr>
        <p:sp>
          <p:nvSpPr>
            <p:cNvPr id="9151" name="Google Shape;9151;p7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7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7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4" name="Google Shape;9154;p77"/>
          <p:cNvGrpSpPr/>
          <p:nvPr/>
        </p:nvGrpSpPr>
        <p:grpSpPr>
          <a:xfrm>
            <a:off x="2366751" y="3341641"/>
            <a:ext cx="449325" cy="450470"/>
            <a:chOff x="-16419350" y="3308400"/>
            <a:chExt cx="304050" cy="304825"/>
          </a:xfrm>
        </p:grpSpPr>
        <p:sp>
          <p:nvSpPr>
            <p:cNvPr id="9155" name="Google Shape;9155;p7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7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7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7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7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7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7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2" name="Google Shape;9162;p77"/>
          <p:cNvGrpSpPr/>
          <p:nvPr/>
        </p:nvGrpSpPr>
        <p:grpSpPr>
          <a:xfrm>
            <a:off x="4638306" y="3340423"/>
            <a:ext cx="395755" cy="452872"/>
            <a:chOff x="-16401225" y="3683275"/>
            <a:chExt cx="267800" cy="306450"/>
          </a:xfrm>
        </p:grpSpPr>
        <p:sp>
          <p:nvSpPr>
            <p:cNvPr id="9163" name="Google Shape;9163;p7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7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7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7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7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7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7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0" name="Google Shape;9170;p77"/>
          <p:cNvGrpSpPr/>
          <p:nvPr/>
        </p:nvGrpSpPr>
        <p:grpSpPr>
          <a:xfrm>
            <a:off x="8003755" y="2797062"/>
            <a:ext cx="450470" cy="448180"/>
            <a:chOff x="-16419350" y="4058200"/>
            <a:chExt cx="304825" cy="303275"/>
          </a:xfrm>
        </p:grpSpPr>
        <p:sp>
          <p:nvSpPr>
            <p:cNvPr id="9171" name="Google Shape;9171;p7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7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7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7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7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7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7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8" name="Google Shape;9178;p77"/>
          <p:cNvGrpSpPr/>
          <p:nvPr/>
        </p:nvGrpSpPr>
        <p:grpSpPr>
          <a:xfrm>
            <a:off x="4030643" y="3343080"/>
            <a:ext cx="450507" cy="447589"/>
            <a:chOff x="-15296200" y="3326900"/>
            <a:chExt cx="304850" cy="302875"/>
          </a:xfrm>
        </p:grpSpPr>
        <p:sp>
          <p:nvSpPr>
            <p:cNvPr id="9179" name="Google Shape;9179;p7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7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7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7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7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4" name="Google Shape;9184;p77"/>
          <p:cNvGrpSpPr/>
          <p:nvPr/>
        </p:nvGrpSpPr>
        <p:grpSpPr>
          <a:xfrm>
            <a:off x="2946296" y="1706881"/>
            <a:ext cx="486566" cy="414708"/>
            <a:chOff x="-19835275" y="3330250"/>
            <a:chExt cx="329250" cy="280625"/>
          </a:xfrm>
        </p:grpSpPr>
        <p:sp>
          <p:nvSpPr>
            <p:cNvPr id="9185" name="Google Shape;9185;p7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7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7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8" name="Google Shape;9188;p77"/>
          <p:cNvGrpSpPr/>
          <p:nvPr/>
        </p:nvGrpSpPr>
        <p:grpSpPr>
          <a:xfrm>
            <a:off x="2964325" y="2243470"/>
            <a:ext cx="450507" cy="449547"/>
            <a:chOff x="-19822675" y="3692750"/>
            <a:chExt cx="304850" cy="304200"/>
          </a:xfrm>
        </p:grpSpPr>
        <p:sp>
          <p:nvSpPr>
            <p:cNvPr id="9189" name="Google Shape;9189;p7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7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7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7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7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4" name="Google Shape;9194;p77"/>
          <p:cNvGrpSpPr/>
          <p:nvPr/>
        </p:nvGrpSpPr>
        <p:grpSpPr>
          <a:xfrm>
            <a:off x="2964916" y="2796278"/>
            <a:ext cx="449325" cy="450470"/>
            <a:chOff x="-19822675" y="4066875"/>
            <a:chExt cx="304050" cy="304825"/>
          </a:xfrm>
        </p:grpSpPr>
        <p:sp>
          <p:nvSpPr>
            <p:cNvPr id="9195" name="Google Shape;9195;p7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7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7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7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7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7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1" name="Google Shape;9201;p77"/>
          <p:cNvGrpSpPr/>
          <p:nvPr/>
        </p:nvGrpSpPr>
        <p:grpSpPr>
          <a:xfrm>
            <a:off x="5773985" y="1689571"/>
            <a:ext cx="399302" cy="449325"/>
            <a:chOff x="-17878825" y="3334400"/>
            <a:chExt cx="270200" cy="304050"/>
          </a:xfrm>
        </p:grpSpPr>
        <p:sp>
          <p:nvSpPr>
            <p:cNvPr id="9202" name="Google Shape;9202;p7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7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7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7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7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7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7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9" name="Google Shape;9209;p77"/>
          <p:cNvGrpSpPr/>
          <p:nvPr/>
        </p:nvGrpSpPr>
        <p:grpSpPr>
          <a:xfrm>
            <a:off x="5747809" y="2242416"/>
            <a:ext cx="451653" cy="451653"/>
            <a:chOff x="-17896150" y="3709300"/>
            <a:chExt cx="305625" cy="305625"/>
          </a:xfrm>
        </p:grpSpPr>
        <p:sp>
          <p:nvSpPr>
            <p:cNvPr id="9210" name="Google Shape;9210;p7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7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7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7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4" name="Google Shape;9214;p77"/>
          <p:cNvGrpSpPr/>
          <p:nvPr/>
        </p:nvGrpSpPr>
        <p:grpSpPr>
          <a:xfrm>
            <a:off x="5775740" y="2795686"/>
            <a:ext cx="395792" cy="451653"/>
            <a:chOff x="-17878025" y="4082625"/>
            <a:chExt cx="267825" cy="305625"/>
          </a:xfrm>
        </p:grpSpPr>
        <p:sp>
          <p:nvSpPr>
            <p:cNvPr id="9215" name="Google Shape;9215;p7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7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7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7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7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7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7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2" name="Google Shape;9222;p77"/>
          <p:cNvGrpSpPr/>
          <p:nvPr/>
        </p:nvGrpSpPr>
        <p:grpSpPr>
          <a:xfrm>
            <a:off x="2919632" y="3355015"/>
            <a:ext cx="450507" cy="423722"/>
            <a:chOff x="-16044450" y="3317850"/>
            <a:chExt cx="304850" cy="286725"/>
          </a:xfrm>
        </p:grpSpPr>
        <p:sp>
          <p:nvSpPr>
            <p:cNvPr id="9223" name="Google Shape;9223;p7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7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7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7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7" name="Google Shape;9227;p7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8" name="Google Shape;9228;p77"/>
          <p:cNvGrpSpPr/>
          <p:nvPr/>
        </p:nvGrpSpPr>
        <p:grpSpPr>
          <a:xfrm>
            <a:off x="8042149" y="2243724"/>
            <a:ext cx="373662" cy="449030"/>
            <a:chOff x="-16018450" y="4058400"/>
            <a:chExt cx="252850" cy="303850"/>
          </a:xfrm>
        </p:grpSpPr>
        <p:sp>
          <p:nvSpPr>
            <p:cNvPr id="9229" name="Google Shape;9229;p7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7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7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7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3" name="Google Shape;9233;p7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237" name="Shape 9237"/>
        <p:cNvGrpSpPr/>
        <p:nvPr/>
      </p:nvGrpSpPr>
      <p:grpSpPr>
        <a:xfrm>
          <a:off x="0" y="0"/>
          <a:ext cx="0" cy="0"/>
          <a:chOff x="0" y="0"/>
          <a:chExt cx="0" cy="0"/>
        </a:xfrm>
      </p:grpSpPr>
      <p:sp>
        <p:nvSpPr>
          <p:cNvPr id="9238" name="Google Shape;9238;p7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39" name="Google Shape;9239;p78"/>
          <p:cNvGrpSpPr/>
          <p:nvPr/>
        </p:nvGrpSpPr>
        <p:grpSpPr>
          <a:xfrm>
            <a:off x="845901" y="1689241"/>
            <a:ext cx="442337" cy="419623"/>
            <a:chOff x="-6696925" y="3272575"/>
            <a:chExt cx="307200" cy="291425"/>
          </a:xfrm>
        </p:grpSpPr>
        <p:sp>
          <p:nvSpPr>
            <p:cNvPr id="9240" name="Google Shape;9240;p7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7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2" name="Google Shape;9242;p78"/>
          <p:cNvGrpSpPr/>
          <p:nvPr/>
        </p:nvGrpSpPr>
        <p:grpSpPr>
          <a:xfrm>
            <a:off x="845884" y="2204636"/>
            <a:ext cx="442373" cy="420775"/>
            <a:chOff x="-6690625" y="3631325"/>
            <a:chExt cx="307225" cy="292225"/>
          </a:xfrm>
        </p:grpSpPr>
        <p:sp>
          <p:nvSpPr>
            <p:cNvPr id="9243" name="Google Shape;9243;p7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7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7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7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7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8" name="Google Shape;9248;p78"/>
          <p:cNvGrpSpPr/>
          <p:nvPr/>
        </p:nvGrpSpPr>
        <p:grpSpPr>
          <a:xfrm>
            <a:off x="868005" y="2756972"/>
            <a:ext cx="421927" cy="419371"/>
            <a:chOff x="-6689825" y="3992050"/>
            <a:chExt cx="293025" cy="291250"/>
          </a:xfrm>
        </p:grpSpPr>
        <p:sp>
          <p:nvSpPr>
            <p:cNvPr id="9249" name="Google Shape;9249;p7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7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7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7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7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7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7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7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7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7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7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7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1" name="Google Shape;9261;p7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2" name="Google Shape;9262;p78"/>
          <p:cNvGrpSpPr/>
          <p:nvPr/>
        </p:nvGrpSpPr>
        <p:grpSpPr>
          <a:xfrm>
            <a:off x="3551317" y="2205192"/>
            <a:ext cx="423043" cy="419659"/>
            <a:chOff x="-4837325" y="3612425"/>
            <a:chExt cx="293800" cy="291450"/>
          </a:xfrm>
        </p:grpSpPr>
        <p:sp>
          <p:nvSpPr>
            <p:cNvPr id="9263" name="Google Shape;9263;p7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7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7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6" name="Google Shape;9266;p78"/>
          <p:cNvGrpSpPr/>
          <p:nvPr/>
        </p:nvGrpSpPr>
        <p:grpSpPr>
          <a:xfrm>
            <a:off x="3564349" y="2756826"/>
            <a:ext cx="420775" cy="419659"/>
            <a:chOff x="-4837325" y="3971575"/>
            <a:chExt cx="292225" cy="291450"/>
          </a:xfrm>
        </p:grpSpPr>
        <p:sp>
          <p:nvSpPr>
            <p:cNvPr id="9267" name="Google Shape;9267;p7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7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7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7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7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7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3" name="Google Shape;9273;p78"/>
          <p:cNvGrpSpPr/>
          <p:nvPr/>
        </p:nvGrpSpPr>
        <p:grpSpPr>
          <a:xfrm>
            <a:off x="6256364" y="1714185"/>
            <a:ext cx="430998" cy="369730"/>
            <a:chOff x="-3037625" y="3254850"/>
            <a:chExt cx="299325" cy="256775"/>
          </a:xfrm>
        </p:grpSpPr>
        <p:sp>
          <p:nvSpPr>
            <p:cNvPr id="9274" name="Google Shape;9274;p7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7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7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7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8" name="Google Shape;9278;p78"/>
          <p:cNvGrpSpPr/>
          <p:nvPr/>
        </p:nvGrpSpPr>
        <p:grpSpPr>
          <a:xfrm>
            <a:off x="6260324" y="2204615"/>
            <a:ext cx="423079" cy="420811"/>
            <a:chOff x="-3031325" y="3597450"/>
            <a:chExt cx="293825" cy="292250"/>
          </a:xfrm>
        </p:grpSpPr>
        <p:sp>
          <p:nvSpPr>
            <p:cNvPr id="9279" name="Google Shape;9279;p7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7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7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7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3" name="Google Shape;9283;p78"/>
          <p:cNvGrpSpPr/>
          <p:nvPr/>
        </p:nvGrpSpPr>
        <p:grpSpPr>
          <a:xfrm>
            <a:off x="6272798" y="2781214"/>
            <a:ext cx="421927" cy="370882"/>
            <a:chOff x="-3030525" y="3973150"/>
            <a:chExt cx="293025" cy="257575"/>
          </a:xfrm>
        </p:grpSpPr>
        <p:sp>
          <p:nvSpPr>
            <p:cNvPr id="9284" name="Google Shape;9284;p7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7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6" name="Google Shape;9286;p78"/>
          <p:cNvGrpSpPr/>
          <p:nvPr/>
        </p:nvGrpSpPr>
        <p:grpSpPr>
          <a:xfrm>
            <a:off x="1374391" y="3369426"/>
            <a:ext cx="421927" cy="297195"/>
            <a:chOff x="-1199300" y="3279250"/>
            <a:chExt cx="293025" cy="206400"/>
          </a:xfrm>
        </p:grpSpPr>
        <p:sp>
          <p:nvSpPr>
            <p:cNvPr id="9287" name="Google Shape;9287;p7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7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7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7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1" name="Google Shape;9291;p78"/>
          <p:cNvGrpSpPr/>
          <p:nvPr/>
        </p:nvGrpSpPr>
        <p:grpSpPr>
          <a:xfrm>
            <a:off x="1381477" y="1688773"/>
            <a:ext cx="444605" cy="420559"/>
            <a:chOff x="-6338550" y="3272950"/>
            <a:chExt cx="308775" cy="292075"/>
          </a:xfrm>
        </p:grpSpPr>
        <p:sp>
          <p:nvSpPr>
            <p:cNvPr id="9292" name="Google Shape;9292;p7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7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7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5" name="Google Shape;9295;p78"/>
          <p:cNvGrpSpPr/>
          <p:nvPr/>
        </p:nvGrpSpPr>
        <p:grpSpPr>
          <a:xfrm>
            <a:off x="1392817" y="2205194"/>
            <a:ext cx="421927" cy="419659"/>
            <a:chOff x="-6329100" y="3632100"/>
            <a:chExt cx="293025" cy="291450"/>
          </a:xfrm>
        </p:grpSpPr>
        <p:sp>
          <p:nvSpPr>
            <p:cNvPr id="9296" name="Google Shape;9296;p7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7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7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9" name="Google Shape;9299;p78"/>
          <p:cNvGrpSpPr/>
          <p:nvPr/>
        </p:nvGrpSpPr>
        <p:grpSpPr>
          <a:xfrm>
            <a:off x="1405867" y="2756828"/>
            <a:ext cx="419623" cy="419659"/>
            <a:chOff x="-6329875" y="3992050"/>
            <a:chExt cx="291425" cy="291450"/>
          </a:xfrm>
        </p:grpSpPr>
        <p:sp>
          <p:nvSpPr>
            <p:cNvPr id="9300" name="Google Shape;9300;p7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7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7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7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4" name="Google Shape;9304;p78"/>
          <p:cNvGrpSpPr/>
          <p:nvPr/>
        </p:nvGrpSpPr>
        <p:grpSpPr>
          <a:xfrm>
            <a:off x="4092004" y="1687530"/>
            <a:ext cx="423079" cy="423043"/>
            <a:chOff x="-4478975" y="3251700"/>
            <a:chExt cx="293825" cy="293800"/>
          </a:xfrm>
        </p:grpSpPr>
        <p:sp>
          <p:nvSpPr>
            <p:cNvPr id="9305" name="Google Shape;9305;p7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7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7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8" name="Google Shape;9308;p78"/>
          <p:cNvGrpSpPr/>
          <p:nvPr/>
        </p:nvGrpSpPr>
        <p:grpSpPr>
          <a:xfrm>
            <a:off x="4092004" y="2205192"/>
            <a:ext cx="423079" cy="419659"/>
            <a:chOff x="-4475825" y="3612425"/>
            <a:chExt cx="293825" cy="291450"/>
          </a:xfrm>
        </p:grpSpPr>
        <p:sp>
          <p:nvSpPr>
            <p:cNvPr id="9309" name="Google Shape;9309;p7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7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7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2" name="Google Shape;9312;p78"/>
          <p:cNvGrpSpPr/>
          <p:nvPr/>
        </p:nvGrpSpPr>
        <p:grpSpPr>
          <a:xfrm>
            <a:off x="4101077" y="2756844"/>
            <a:ext cx="428730" cy="419623"/>
            <a:chOff x="-4480550" y="3970800"/>
            <a:chExt cx="297750" cy="291425"/>
          </a:xfrm>
        </p:grpSpPr>
        <p:sp>
          <p:nvSpPr>
            <p:cNvPr id="9313" name="Google Shape;9313;p7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7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5" name="Google Shape;9315;p78"/>
          <p:cNvGrpSpPr/>
          <p:nvPr/>
        </p:nvGrpSpPr>
        <p:grpSpPr>
          <a:xfrm>
            <a:off x="6804910" y="1689221"/>
            <a:ext cx="415123" cy="419659"/>
            <a:chOff x="-2668225" y="3239075"/>
            <a:chExt cx="288300" cy="291450"/>
          </a:xfrm>
        </p:grpSpPr>
        <p:sp>
          <p:nvSpPr>
            <p:cNvPr id="9316" name="Google Shape;9316;p7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7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7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7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7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1" name="Google Shape;9321;p78"/>
          <p:cNvGrpSpPr/>
          <p:nvPr/>
        </p:nvGrpSpPr>
        <p:grpSpPr>
          <a:xfrm>
            <a:off x="6802066" y="2205191"/>
            <a:ext cx="420811" cy="419659"/>
            <a:chOff x="-2671375" y="3597450"/>
            <a:chExt cx="292250" cy="291450"/>
          </a:xfrm>
        </p:grpSpPr>
        <p:sp>
          <p:nvSpPr>
            <p:cNvPr id="9322" name="Google Shape;9322;p7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7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4" name="Google Shape;9324;p78"/>
          <p:cNvGrpSpPr/>
          <p:nvPr/>
        </p:nvGrpSpPr>
        <p:grpSpPr>
          <a:xfrm>
            <a:off x="6812849" y="2755691"/>
            <a:ext cx="423043" cy="421927"/>
            <a:chOff x="-2670575" y="3956600"/>
            <a:chExt cx="293800" cy="293025"/>
          </a:xfrm>
        </p:grpSpPr>
        <p:sp>
          <p:nvSpPr>
            <p:cNvPr id="9325" name="Google Shape;9325;p7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7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7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7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9" name="Google Shape;9329;p78"/>
          <p:cNvGrpSpPr/>
          <p:nvPr/>
        </p:nvGrpSpPr>
        <p:grpSpPr>
          <a:xfrm>
            <a:off x="3070370" y="3311947"/>
            <a:ext cx="426462" cy="418363"/>
            <a:chOff x="-1183550" y="3586525"/>
            <a:chExt cx="296175" cy="290550"/>
          </a:xfrm>
        </p:grpSpPr>
        <p:sp>
          <p:nvSpPr>
            <p:cNvPr id="9330" name="Google Shape;9330;p7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7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7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7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7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7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7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7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7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9" name="Google Shape;9339;p78"/>
          <p:cNvGrpSpPr/>
          <p:nvPr/>
        </p:nvGrpSpPr>
        <p:grpSpPr>
          <a:xfrm>
            <a:off x="1933980" y="1689799"/>
            <a:ext cx="420811" cy="418507"/>
            <a:chOff x="-5971525" y="3273750"/>
            <a:chExt cx="292250" cy="290650"/>
          </a:xfrm>
        </p:grpSpPr>
        <p:sp>
          <p:nvSpPr>
            <p:cNvPr id="9340" name="Google Shape;9340;p7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7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2" name="Google Shape;9342;p78"/>
          <p:cNvGrpSpPr/>
          <p:nvPr/>
        </p:nvGrpSpPr>
        <p:grpSpPr>
          <a:xfrm>
            <a:off x="1928310" y="2203826"/>
            <a:ext cx="432150" cy="422395"/>
            <a:chOff x="-5974675" y="3632100"/>
            <a:chExt cx="300125" cy="293350"/>
          </a:xfrm>
        </p:grpSpPr>
        <p:sp>
          <p:nvSpPr>
            <p:cNvPr id="9343" name="Google Shape;9343;p7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7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7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6" name="Google Shape;9346;p78"/>
          <p:cNvGrpSpPr/>
          <p:nvPr/>
        </p:nvGrpSpPr>
        <p:grpSpPr>
          <a:xfrm>
            <a:off x="1958351" y="2755694"/>
            <a:ext cx="395865" cy="421927"/>
            <a:chOff x="-5971525" y="3990475"/>
            <a:chExt cx="274925" cy="293025"/>
          </a:xfrm>
        </p:grpSpPr>
        <p:sp>
          <p:nvSpPr>
            <p:cNvPr id="9347" name="Google Shape;9347;p7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7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7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7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1" name="Google Shape;9351;p78"/>
          <p:cNvGrpSpPr/>
          <p:nvPr/>
        </p:nvGrpSpPr>
        <p:grpSpPr>
          <a:xfrm>
            <a:off x="4631558" y="1689798"/>
            <a:ext cx="420775" cy="418507"/>
            <a:chOff x="-4118225" y="3253275"/>
            <a:chExt cx="292225" cy="290650"/>
          </a:xfrm>
        </p:grpSpPr>
        <p:sp>
          <p:nvSpPr>
            <p:cNvPr id="9352" name="Google Shape;9352;p7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7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4" name="Google Shape;9354;p78"/>
          <p:cNvGrpSpPr/>
          <p:nvPr/>
        </p:nvGrpSpPr>
        <p:grpSpPr>
          <a:xfrm>
            <a:off x="4682008" y="2204922"/>
            <a:ext cx="319874" cy="420199"/>
            <a:chOff x="-4082800" y="3612425"/>
            <a:chExt cx="222150" cy="291825"/>
          </a:xfrm>
        </p:grpSpPr>
        <p:sp>
          <p:nvSpPr>
            <p:cNvPr id="9355" name="Google Shape;9355;p7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7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7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8" name="Google Shape;9358;p78"/>
          <p:cNvGrpSpPr/>
          <p:nvPr/>
        </p:nvGrpSpPr>
        <p:grpSpPr>
          <a:xfrm>
            <a:off x="4643456" y="2769876"/>
            <a:ext cx="420775" cy="393561"/>
            <a:chOff x="-4118225" y="3990475"/>
            <a:chExt cx="292225" cy="273325"/>
          </a:xfrm>
        </p:grpSpPr>
        <p:sp>
          <p:nvSpPr>
            <p:cNvPr id="9359" name="Google Shape;9359;p7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7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7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7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3" name="Google Shape;9363;p78"/>
          <p:cNvGrpSpPr/>
          <p:nvPr/>
        </p:nvGrpSpPr>
        <p:grpSpPr>
          <a:xfrm>
            <a:off x="7354110" y="1688087"/>
            <a:ext cx="394713" cy="421927"/>
            <a:chOff x="-2312225" y="3238300"/>
            <a:chExt cx="274125" cy="293025"/>
          </a:xfrm>
        </p:grpSpPr>
        <p:sp>
          <p:nvSpPr>
            <p:cNvPr id="9364" name="Google Shape;9364;p7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7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6" name="Google Shape;9366;p78"/>
          <p:cNvGrpSpPr/>
          <p:nvPr/>
        </p:nvGrpSpPr>
        <p:grpSpPr>
          <a:xfrm>
            <a:off x="7341062" y="2153586"/>
            <a:ext cx="420811" cy="522864"/>
            <a:chOff x="-2310650" y="3525775"/>
            <a:chExt cx="292250" cy="363125"/>
          </a:xfrm>
        </p:grpSpPr>
        <p:sp>
          <p:nvSpPr>
            <p:cNvPr id="9367" name="Google Shape;9367;p7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7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7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7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1" name="Google Shape;9371;p78"/>
          <p:cNvGrpSpPr/>
          <p:nvPr/>
        </p:nvGrpSpPr>
        <p:grpSpPr>
          <a:xfrm>
            <a:off x="7351827" y="2756825"/>
            <a:ext cx="423079" cy="419659"/>
            <a:chOff x="-2310650" y="3958175"/>
            <a:chExt cx="293825" cy="291450"/>
          </a:xfrm>
        </p:grpSpPr>
        <p:sp>
          <p:nvSpPr>
            <p:cNvPr id="9372" name="Google Shape;9372;p7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7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4" name="Google Shape;9374;p78"/>
          <p:cNvGrpSpPr/>
          <p:nvPr/>
        </p:nvGrpSpPr>
        <p:grpSpPr>
          <a:xfrm>
            <a:off x="4718688" y="3308459"/>
            <a:ext cx="424159" cy="419659"/>
            <a:chOff x="-1182750" y="3962900"/>
            <a:chExt cx="294575" cy="291450"/>
          </a:xfrm>
        </p:grpSpPr>
        <p:sp>
          <p:nvSpPr>
            <p:cNvPr id="9375" name="Google Shape;9375;p7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7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7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7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7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7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7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2" name="Google Shape;9382;p78"/>
          <p:cNvGrpSpPr/>
          <p:nvPr/>
        </p:nvGrpSpPr>
        <p:grpSpPr>
          <a:xfrm>
            <a:off x="2471824" y="1689223"/>
            <a:ext cx="424195" cy="419659"/>
            <a:chOff x="-5611575" y="3272950"/>
            <a:chExt cx="294600" cy="291450"/>
          </a:xfrm>
        </p:grpSpPr>
        <p:sp>
          <p:nvSpPr>
            <p:cNvPr id="9383" name="Google Shape;9383;p7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7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7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7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7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78"/>
          <p:cNvGrpSpPr/>
          <p:nvPr/>
        </p:nvGrpSpPr>
        <p:grpSpPr>
          <a:xfrm>
            <a:off x="2471824" y="2205770"/>
            <a:ext cx="424195" cy="418507"/>
            <a:chOff x="-5613150" y="3632900"/>
            <a:chExt cx="294600" cy="290650"/>
          </a:xfrm>
        </p:grpSpPr>
        <p:sp>
          <p:nvSpPr>
            <p:cNvPr id="9389" name="Google Shape;9389;p7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7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1" name="Google Shape;9391;p78"/>
          <p:cNvGrpSpPr/>
          <p:nvPr/>
        </p:nvGrpSpPr>
        <p:grpSpPr>
          <a:xfrm>
            <a:off x="2483722" y="2756270"/>
            <a:ext cx="424195" cy="420775"/>
            <a:chOff x="-5613150" y="3991275"/>
            <a:chExt cx="294600" cy="292225"/>
          </a:xfrm>
        </p:grpSpPr>
        <p:sp>
          <p:nvSpPr>
            <p:cNvPr id="9392" name="Google Shape;9392;p7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7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7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7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7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7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7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7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7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1" name="Google Shape;9401;p78"/>
          <p:cNvGrpSpPr/>
          <p:nvPr/>
        </p:nvGrpSpPr>
        <p:grpSpPr>
          <a:xfrm>
            <a:off x="5155210" y="1689438"/>
            <a:ext cx="434634" cy="419227"/>
            <a:chOff x="-3768700" y="3253275"/>
            <a:chExt cx="301850" cy="291150"/>
          </a:xfrm>
        </p:grpSpPr>
        <p:sp>
          <p:nvSpPr>
            <p:cNvPr id="9402" name="Google Shape;9402;p7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7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7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5" name="Google Shape;9405;p78"/>
          <p:cNvGrpSpPr/>
          <p:nvPr/>
        </p:nvGrpSpPr>
        <p:grpSpPr>
          <a:xfrm>
            <a:off x="5159293" y="2217090"/>
            <a:ext cx="426462" cy="395865"/>
            <a:chOff x="-3808700" y="3628950"/>
            <a:chExt cx="296175" cy="274925"/>
          </a:xfrm>
        </p:grpSpPr>
        <p:sp>
          <p:nvSpPr>
            <p:cNvPr id="9406" name="Google Shape;9406;p7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7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7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9" name="Google Shape;9409;p78"/>
          <p:cNvGrpSpPr/>
          <p:nvPr/>
        </p:nvGrpSpPr>
        <p:grpSpPr>
          <a:xfrm>
            <a:off x="5224504" y="2756412"/>
            <a:ext cx="419443" cy="420487"/>
            <a:chOff x="-3771675" y="3971775"/>
            <a:chExt cx="291300" cy="292025"/>
          </a:xfrm>
        </p:grpSpPr>
        <p:sp>
          <p:nvSpPr>
            <p:cNvPr id="9410" name="Google Shape;9410;p7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7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7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7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7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5" name="Google Shape;9415;p78"/>
          <p:cNvGrpSpPr/>
          <p:nvPr/>
        </p:nvGrpSpPr>
        <p:grpSpPr>
          <a:xfrm>
            <a:off x="7885948" y="1716461"/>
            <a:ext cx="420271" cy="320774"/>
            <a:chOff x="-1951475" y="3273100"/>
            <a:chExt cx="291875" cy="222775"/>
          </a:xfrm>
        </p:grpSpPr>
        <p:sp>
          <p:nvSpPr>
            <p:cNvPr id="9416" name="Google Shape;9416;p7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7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7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78"/>
          <p:cNvGrpSpPr/>
          <p:nvPr/>
        </p:nvGrpSpPr>
        <p:grpSpPr>
          <a:xfrm>
            <a:off x="7883429" y="2205191"/>
            <a:ext cx="425310" cy="419659"/>
            <a:chOff x="-1951475" y="3597450"/>
            <a:chExt cx="295375" cy="291450"/>
          </a:xfrm>
        </p:grpSpPr>
        <p:sp>
          <p:nvSpPr>
            <p:cNvPr id="9420" name="Google Shape;9420;p7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7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7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7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4" name="Google Shape;9424;p78"/>
          <p:cNvGrpSpPr/>
          <p:nvPr/>
        </p:nvGrpSpPr>
        <p:grpSpPr>
          <a:xfrm>
            <a:off x="7885680" y="2756825"/>
            <a:ext cx="444605" cy="419659"/>
            <a:chOff x="-1960150" y="3956600"/>
            <a:chExt cx="308775" cy="291450"/>
          </a:xfrm>
        </p:grpSpPr>
        <p:sp>
          <p:nvSpPr>
            <p:cNvPr id="9425" name="Google Shape;9425;p7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7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7" name="Google Shape;9427;p78"/>
          <p:cNvGrpSpPr/>
          <p:nvPr/>
        </p:nvGrpSpPr>
        <p:grpSpPr>
          <a:xfrm>
            <a:off x="1939718" y="3307636"/>
            <a:ext cx="420775" cy="420775"/>
            <a:chOff x="-804700" y="3226500"/>
            <a:chExt cx="292225" cy="292225"/>
          </a:xfrm>
        </p:grpSpPr>
        <p:sp>
          <p:nvSpPr>
            <p:cNvPr id="9428" name="Google Shape;9428;p7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7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7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7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7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7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7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5" name="Google Shape;9435;p78"/>
          <p:cNvGrpSpPr/>
          <p:nvPr/>
        </p:nvGrpSpPr>
        <p:grpSpPr>
          <a:xfrm>
            <a:off x="3019809" y="1688647"/>
            <a:ext cx="420775" cy="420811"/>
            <a:chOff x="-5251625" y="3272950"/>
            <a:chExt cx="292225" cy="292250"/>
          </a:xfrm>
        </p:grpSpPr>
        <p:sp>
          <p:nvSpPr>
            <p:cNvPr id="9436" name="Google Shape;9436;p7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7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7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9" name="Google Shape;9439;p78"/>
          <p:cNvGrpSpPr/>
          <p:nvPr/>
        </p:nvGrpSpPr>
        <p:grpSpPr>
          <a:xfrm>
            <a:off x="3016407" y="2204348"/>
            <a:ext cx="427578" cy="421351"/>
            <a:chOff x="-5254775" y="3631325"/>
            <a:chExt cx="296950" cy="292625"/>
          </a:xfrm>
        </p:grpSpPr>
        <p:sp>
          <p:nvSpPr>
            <p:cNvPr id="9440" name="Google Shape;9440;p7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7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7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7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7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7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7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7" name="Google Shape;9447;p78"/>
          <p:cNvGrpSpPr/>
          <p:nvPr/>
        </p:nvGrpSpPr>
        <p:grpSpPr>
          <a:xfrm>
            <a:off x="3032265" y="2756270"/>
            <a:ext cx="419659" cy="420775"/>
            <a:chOff x="-5251625" y="3991275"/>
            <a:chExt cx="291450" cy="292225"/>
          </a:xfrm>
        </p:grpSpPr>
        <p:sp>
          <p:nvSpPr>
            <p:cNvPr id="9448" name="Google Shape;9448;p7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7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7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7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7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3" name="Google Shape;9453;p78"/>
          <p:cNvGrpSpPr/>
          <p:nvPr/>
        </p:nvGrpSpPr>
        <p:grpSpPr>
          <a:xfrm>
            <a:off x="5772848" y="1689240"/>
            <a:ext cx="319874" cy="419623"/>
            <a:chOff x="-3365275" y="3253275"/>
            <a:chExt cx="222150" cy="291425"/>
          </a:xfrm>
        </p:grpSpPr>
        <p:sp>
          <p:nvSpPr>
            <p:cNvPr id="9454" name="Google Shape;9454;p7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7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6" name="Google Shape;9456;p78"/>
          <p:cNvGrpSpPr/>
          <p:nvPr/>
        </p:nvGrpSpPr>
        <p:grpSpPr>
          <a:xfrm>
            <a:off x="5746786" y="2204058"/>
            <a:ext cx="371998" cy="421927"/>
            <a:chOff x="-3383375" y="3611625"/>
            <a:chExt cx="258350" cy="293025"/>
          </a:xfrm>
        </p:grpSpPr>
        <p:sp>
          <p:nvSpPr>
            <p:cNvPr id="9457" name="Google Shape;9457;p7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7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9" name="Google Shape;9459;p78"/>
          <p:cNvGrpSpPr/>
          <p:nvPr/>
        </p:nvGrpSpPr>
        <p:grpSpPr>
          <a:xfrm>
            <a:off x="5809135" y="2756826"/>
            <a:ext cx="271097" cy="419659"/>
            <a:chOff x="-3347950" y="3971575"/>
            <a:chExt cx="188275" cy="291450"/>
          </a:xfrm>
        </p:grpSpPr>
        <p:sp>
          <p:nvSpPr>
            <p:cNvPr id="9460" name="Google Shape;9460;p7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7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7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3" name="Google Shape;9463;p78"/>
          <p:cNvGrpSpPr/>
          <p:nvPr/>
        </p:nvGrpSpPr>
        <p:grpSpPr>
          <a:xfrm>
            <a:off x="858994" y="3307061"/>
            <a:ext cx="371998" cy="421927"/>
            <a:chOff x="-1575775" y="3238300"/>
            <a:chExt cx="258350" cy="293025"/>
          </a:xfrm>
        </p:grpSpPr>
        <p:sp>
          <p:nvSpPr>
            <p:cNvPr id="9464" name="Google Shape;9464;p7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7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7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7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7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9" name="Google Shape;9469;p78"/>
          <p:cNvGrpSpPr/>
          <p:nvPr/>
        </p:nvGrpSpPr>
        <p:grpSpPr>
          <a:xfrm>
            <a:off x="2503892" y="3309051"/>
            <a:ext cx="423079" cy="424159"/>
            <a:chOff x="-1591550" y="3597475"/>
            <a:chExt cx="293825" cy="294575"/>
          </a:xfrm>
        </p:grpSpPr>
        <p:sp>
          <p:nvSpPr>
            <p:cNvPr id="9470" name="Google Shape;9470;p7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7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7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3" name="Google Shape;9473;p78"/>
          <p:cNvGrpSpPr/>
          <p:nvPr/>
        </p:nvGrpSpPr>
        <p:grpSpPr>
          <a:xfrm>
            <a:off x="4153362" y="3318663"/>
            <a:ext cx="421927" cy="399248"/>
            <a:chOff x="-1592325" y="3957400"/>
            <a:chExt cx="293025" cy="277275"/>
          </a:xfrm>
        </p:grpSpPr>
        <p:sp>
          <p:nvSpPr>
            <p:cNvPr id="9474" name="Google Shape;9474;p7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7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7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7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8" name="Google Shape;9478;p78"/>
          <p:cNvGrpSpPr/>
          <p:nvPr/>
        </p:nvGrpSpPr>
        <p:grpSpPr>
          <a:xfrm>
            <a:off x="3640232" y="3310744"/>
            <a:ext cx="369730" cy="420775"/>
            <a:chOff x="-778700" y="3612425"/>
            <a:chExt cx="256775" cy="292225"/>
          </a:xfrm>
        </p:grpSpPr>
        <p:sp>
          <p:nvSpPr>
            <p:cNvPr id="9479" name="Google Shape;9479;p7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7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7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7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7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7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5" name="Google Shape;9485;p78"/>
          <p:cNvGrpSpPr/>
          <p:nvPr/>
        </p:nvGrpSpPr>
        <p:grpSpPr>
          <a:xfrm>
            <a:off x="6111733" y="3828305"/>
            <a:ext cx="340731" cy="387641"/>
            <a:chOff x="7728464" y="1561258"/>
            <a:chExt cx="349719" cy="397866"/>
          </a:xfrm>
        </p:grpSpPr>
        <p:sp>
          <p:nvSpPr>
            <p:cNvPr id="9486" name="Google Shape;9486;p7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7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8" name="Google Shape;9488;p78"/>
          <p:cNvGrpSpPr/>
          <p:nvPr/>
        </p:nvGrpSpPr>
        <p:grpSpPr>
          <a:xfrm>
            <a:off x="4034702" y="3828305"/>
            <a:ext cx="387681" cy="387641"/>
            <a:chOff x="5611350" y="1561258"/>
            <a:chExt cx="397907" cy="397866"/>
          </a:xfrm>
        </p:grpSpPr>
        <p:sp>
          <p:nvSpPr>
            <p:cNvPr id="9489" name="Google Shape;9489;p7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7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7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7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3" name="Google Shape;9493;p78"/>
          <p:cNvGrpSpPr/>
          <p:nvPr/>
        </p:nvGrpSpPr>
        <p:grpSpPr>
          <a:xfrm>
            <a:off x="4553987" y="3925571"/>
            <a:ext cx="387610" cy="193109"/>
            <a:chOff x="6140660" y="1661097"/>
            <a:chExt cx="397835" cy="198202"/>
          </a:xfrm>
        </p:grpSpPr>
        <p:sp>
          <p:nvSpPr>
            <p:cNvPr id="9494" name="Google Shape;9494;p7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7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7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7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8" name="Google Shape;9498;p78"/>
          <p:cNvGrpSpPr/>
          <p:nvPr/>
        </p:nvGrpSpPr>
        <p:grpSpPr>
          <a:xfrm>
            <a:off x="5073202" y="3828305"/>
            <a:ext cx="387681" cy="387641"/>
            <a:chOff x="6669907" y="1561258"/>
            <a:chExt cx="397907" cy="397866"/>
          </a:xfrm>
        </p:grpSpPr>
        <p:sp>
          <p:nvSpPr>
            <p:cNvPr id="9499" name="Google Shape;9499;p7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7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7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7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7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78"/>
          <p:cNvGrpSpPr/>
          <p:nvPr/>
        </p:nvGrpSpPr>
        <p:grpSpPr>
          <a:xfrm>
            <a:off x="1958433" y="3885842"/>
            <a:ext cx="387681" cy="272572"/>
            <a:chOff x="3386036" y="1746339"/>
            <a:chExt cx="397907" cy="279762"/>
          </a:xfrm>
        </p:grpSpPr>
        <p:sp>
          <p:nvSpPr>
            <p:cNvPr id="9505" name="Google Shape;9505;p7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7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7" name="Google Shape;9507;p78"/>
          <p:cNvGrpSpPr/>
          <p:nvPr/>
        </p:nvGrpSpPr>
        <p:grpSpPr>
          <a:xfrm>
            <a:off x="2996130" y="3828288"/>
            <a:ext cx="387681" cy="387681"/>
            <a:chOff x="4417380" y="1687279"/>
            <a:chExt cx="397907" cy="397907"/>
          </a:xfrm>
        </p:grpSpPr>
        <p:sp>
          <p:nvSpPr>
            <p:cNvPr id="9508" name="Google Shape;9508;p7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7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0" name="Google Shape;9510;p78"/>
          <p:cNvGrpSpPr/>
          <p:nvPr/>
        </p:nvGrpSpPr>
        <p:grpSpPr>
          <a:xfrm>
            <a:off x="7942611" y="3308537"/>
            <a:ext cx="387661" cy="387661"/>
            <a:chOff x="2869999" y="1687279"/>
            <a:chExt cx="397887" cy="397887"/>
          </a:xfrm>
        </p:grpSpPr>
        <p:sp>
          <p:nvSpPr>
            <p:cNvPr id="9511" name="Google Shape;9511;p7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7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3" name="Google Shape;9513;p78"/>
          <p:cNvGrpSpPr/>
          <p:nvPr/>
        </p:nvGrpSpPr>
        <p:grpSpPr>
          <a:xfrm>
            <a:off x="2477718" y="3828664"/>
            <a:ext cx="386807" cy="386929"/>
            <a:chOff x="3902887" y="1687655"/>
            <a:chExt cx="397010" cy="397135"/>
          </a:xfrm>
        </p:grpSpPr>
        <p:sp>
          <p:nvSpPr>
            <p:cNvPr id="9514" name="Google Shape;9514;p7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7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6" name="Google Shape;9516;p78"/>
          <p:cNvGrpSpPr/>
          <p:nvPr/>
        </p:nvGrpSpPr>
        <p:grpSpPr>
          <a:xfrm>
            <a:off x="3515416" y="3828288"/>
            <a:ext cx="387681" cy="387681"/>
            <a:chOff x="4933458" y="1687279"/>
            <a:chExt cx="397907" cy="397907"/>
          </a:xfrm>
        </p:grpSpPr>
        <p:sp>
          <p:nvSpPr>
            <p:cNvPr id="9517" name="Google Shape;9517;p7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7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9" name="Google Shape;9519;p78"/>
          <p:cNvGrpSpPr/>
          <p:nvPr/>
        </p:nvGrpSpPr>
        <p:grpSpPr>
          <a:xfrm>
            <a:off x="6348367" y="3308537"/>
            <a:ext cx="387661" cy="387661"/>
            <a:chOff x="1379798" y="1723250"/>
            <a:chExt cx="397887" cy="397887"/>
          </a:xfrm>
        </p:grpSpPr>
        <p:sp>
          <p:nvSpPr>
            <p:cNvPr id="9520" name="Google Shape;9520;p7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7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7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7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4" name="Google Shape;9524;p78"/>
          <p:cNvGrpSpPr/>
          <p:nvPr/>
        </p:nvGrpSpPr>
        <p:grpSpPr>
          <a:xfrm>
            <a:off x="5286246" y="3308537"/>
            <a:ext cx="387681" cy="387661"/>
            <a:chOff x="266768" y="1721375"/>
            <a:chExt cx="397907" cy="397887"/>
          </a:xfrm>
        </p:grpSpPr>
        <p:sp>
          <p:nvSpPr>
            <p:cNvPr id="9525" name="Google Shape;9525;p7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7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7" name="Google Shape;9527;p78"/>
          <p:cNvGrpSpPr/>
          <p:nvPr/>
        </p:nvGrpSpPr>
        <p:grpSpPr>
          <a:xfrm>
            <a:off x="5817327" y="3308537"/>
            <a:ext cx="387641" cy="387661"/>
            <a:chOff x="864491" y="1723250"/>
            <a:chExt cx="397866" cy="397887"/>
          </a:xfrm>
        </p:grpSpPr>
        <p:sp>
          <p:nvSpPr>
            <p:cNvPr id="9528" name="Google Shape;9528;p7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7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7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1" name="Google Shape;9531;p7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32" name="Google Shape;9532;p78"/>
          <p:cNvGrpSpPr/>
          <p:nvPr/>
        </p:nvGrpSpPr>
        <p:grpSpPr>
          <a:xfrm>
            <a:off x="7411672" y="3308924"/>
            <a:ext cx="387539" cy="386888"/>
            <a:chOff x="2408992" y="1722875"/>
            <a:chExt cx="397761" cy="397093"/>
          </a:xfrm>
        </p:grpSpPr>
        <p:sp>
          <p:nvSpPr>
            <p:cNvPr id="9533" name="Google Shape;9533;p7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7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5" name="Google Shape;9535;p78"/>
          <p:cNvGrpSpPr/>
          <p:nvPr/>
        </p:nvGrpSpPr>
        <p:grpSpPr>
          <a:xfrm>
            <a:off x="6584077" y="3827044"/>
            <a:ext cx="395772" cy="395772"/>
            <a:chOff x="1190625" y="238125"/>
            <a:chExt cx="5235075" cy="5235075"/>
          </a:xfrm>
        </p:grpSpPr>
        <p:sp>
          <p:nvSpPr>
            <p:cNvPr id="9536" name="Google Shape;9536;p7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7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8" name="Google Shape;9538;p78"/>
          <p:cNvGrpSpPr/>
          <p:nvPr/>
        </p:nvGrpSpPr>
        <p:grpSpPr>
          <a:xfrm>
            <a:off x="5592488" y="3828305"/>
            <a:ext cx="387641" cy="387641"/>
            <a:chOff x="7199196" y="1561258"/>
            <a:chExt cx="397866" cy="397866"/>
          </a:xfrm>
        </p:grpSpPr>
        <p:sp>
          <p:nvSpPr>
            <p:cNvPr id="9539" name="Google Shape;9539;p7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7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7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545" name="Shape 9545"/>
        <p:cNvGrpSpPr/>
        <p:nvPr/>
      </p:nvGrpSpPr>
      <p:grpSpPr>
        <a:xfrm>
          <a:off x="0" y="0"/>
          <a:ext cx="0" cy="0"/>
          <a:chOff x="0" y="0"/>
          <a:chExt cx="0" cy="0"/>
        </a:xfrm>
      </p:grpSpPr>
      <p:pic>
        <p:nvPicPr>
          <p:cNvPr id="9546" name="Google Shape;9546;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ARCHITECTURE</a:t>
            </a:r>
            <a:endParaRPr/>
          </a:p>
        </p:txBody>
      </p:sp>
      <p:sp>
        <p:nvSpPr>
          <p:cNvPr id="464" name="Google Shape;464;p27"/>
          <p:cNvSpPr txBox="1"/>
          <p:nvPr>
            <p:ph idx="2" type="title"/>
          </p:nvPr>
        </p:nvSpPr>
        <p:spPr>
          <a:xfrm>
            <a:off x="5167113" y="18161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465" name="Google Shape;465;p27"/>
          <p:cNvSpPr txBox="1"/>
          <p:nvPr>
            <p:ph idx="4" type="title"/>
          </p:nvPr>
        </p:nvSpPr>
        <p:spPr>
          <a:xfrm>
            <a:off x="5167113" y="271282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466" name="Google Shape;466;p27"/>
          <p:cNvSpPr txBox="1"/>
          <p:nvPr>
            <p:ph idx="6" type="title"/>
          </p:nvPr>
        </p:nvSpPr>
        <p:spPr>
          <a:xfrm>
            <a:off x="5167113" y="36095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467" name="Google Shape;467;p27"/>
          <p:cNvSpPr txBox="1"/>
          <p:nvPr>
            <p:ph idx="8" type="title"/>
          </p:nvPr>
        </p:nvSpPr>
        <p:spPr>
          <a:xfrm>
            <a:off x="2827563" y="18161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468" name="Google Shape;468;p27"/>
          <p:cNvSpPr txBox="1"/>
          <p:nvPr>
            <p:ph idx="13" type="title"/>
          </p:nvPr>
        </p:nvSpPr>
        <p:spPr>
          <a:xfrm>
            <a:off x="2827563" y="271282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469" name="Google Shape;469;p27"/>
          <p:cNvSpPr txBox="1"/>
          <p:nvPr>
            <p:ph idx="15" type="title"/>
          </p:nvPr>
        </p:nvSpPr>
        <p:spPr>
          <a:xfrm>
            <a:off x="2827563" y="36095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470" name="Google Shape;470;p27"/>
          <p:cNvSpPr txBox="1"/>
          <p:nvPr>
            <p:ph idx="16" type="ctrTitle"/>
          </p:nvPr>
        </p:nvSpPr>
        <p:spPr>
          <a:xfrm>
            <a:off x="643488" y="2002700"/>
            <a:ext cx="2076000" cy="35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 </a:t>
            </a:r>
            <a:r>
              <a:rPr lang="es"/>
              <a:t>Raspberry</a:t>
            </a:r>
            <a:r>
              <a:rPr lang="es"/>
              <a:t> Pi fleet</a:t>
            </a:r>
            <a:endParaRPr/>
          </a:p>
        </p:txBody>
      </p:sp>
      <p:sp>
        <p:nvSpPr>
          <p:cNvPr id="471" name="Google Shape;471;p27"/>
          <p:cNvSpPr txBox="1"/>
          <p:nvPr>
            <p:ph idx="17" type="ctrTitle"/>
          </p:nvPr>
        </p:nvSpPr>
        <p:spPr>
          <a:xfrm>
            <a:off x="643488" y="2913526"/>
            <a:ext cx="2076000" cy="35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An ingest service</a:t>
            </a:r>
            <a:endParaRPr/>
          </a:p>
        </p:txBody>
      </p:sp>
      <p:sp>
        <p:nvSpPr>
          <p:cNvPr id="472" name="Google Shape;472;p27"/>
          <p:cNvSpPr txBox="1"/>
          <p:nvPr>
            <p:ph idx="18" type="ctrTitle"/>
          </p:nvPr>
        </p:nvSpPr>
        <p:spPr>
          <a:xfrm>
            <a:off x="643488" y="3824350"/>
            <a:ext cx="2076000" cy="35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A Database</a:t>
            </a:r>
            <a:endParaRPr/>
          </a:p>
        </p:txBody>
      </p:sp>
      <p:sp>
        <p:nvSpPr>
          <p:cNvPr id="473" name="Google Shape;473;p27"/>
          <p:cNvSpPr txBox="1"/>
          <p:nvPr>
            <p:ph idx="19" type="ctrTitle"/>
          </p:nvPr>
        </p:nvSpPr>
        <p:spPr>
          <a:xfrm>
            <a:off x="6424513" y="2002526"/>
            <a:ext cx="2076000" cy="35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An aggregator service</a:t>
            </a:r>
            <a:endParaRPr/>
          </a:p>
        </p:txBody>
      </p:sp>
      <p:sp>
        <p:nvSpPr>
          <p:cNvPr id="474" name="Google Shape;474;p27"/>
          <p:cNvSpPr txBox="1"/>
          <p:nvPr>
            <p:ph idx="20" type="ctrTitle"/>
          </p:nvPr>
        </p:nvSpPr>
        <p:spPr>
          <a:xfrm>
            <a:off x="6424513" y="2889825"/>
            <a:ext cx="2076000" cy="35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An API</a:t>
            </a:r>
            <a:endParaRPr/>
          </a:p>
        </p:txBody>
      </p:sp>
      <p:sp>
        <p:nvSpPr>
          <p:cNvPr id="475" name="Google Shape;475;p27"/>
          <p:cNvSpPr txBox="1"/>
          <p:nvPr>
            <p:ph idx="21" type="ctrTitle"/>
          </p:nvPr>
        </p:nvSpPr>
        <p:spPr>
          <a:xfrm>
            <a:off x="6424513" y="3778750"/>
            <a:ext cx="2076000" cy="35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A dashboard</a:t>
            </a:r>
            <a:endParaRPr/>
          </a:p>
        </p:txBody>
      </p:sp>
      <p:cxnSp>
        <p:nvCxnSpPr>
          <p:cNvPr id="476" name="Google Shape;476;p27"/>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477" name="Google Shape;477;p27"/>
          <p:cNvSpPr txBox="1"/>
          <p:nvPr>
            <p:ph idx="1" type="subTitle"/>
          </p:nvPr>
        </p:nvSpPr>
        <p:spPr>
          <a:xfrm>
            <a:off x="75" y="1325125"/>
            <a:ext cx="9144000" cy="41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chemeClr val="lt1"/>
                </a:solidFill>
              </a:rPr>
              <a:t>The system architecture is composed of the following components:</a:t>
            </a:r>
            <a:endParaRPr sz="1400">
              <a:solidFill>
                <a:schemeClr val="lt1"/>
              </a:solidFill>
            </a:endParaRPr>
          </a:p>
        </p:txBody>
      </p:sp>
      <p:sp>
        <p:nvSpPr>
          <p:cNvPr id="478" name="Google Shape;478;p27"/>
          <p:cNvSpPr txBox="1"/>
          <p:nvPr>
            <p:ph idx="2" type="title"/>
          </p:nvPr>
        </p:nvSpPr>
        <p:spPr>
          <a:xfrm>
            <a:off x="2944913" y="43752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07</a:t>
            </a:r>
            <a:endParaRPr>
              <a:solidFill>
                <a:schemeClr val="accent1"/>
              </a:solidFill>
            </a:endParaRPr>
          </a:p>
        </p:txBody>
      </p:sp>
      <p:sp>
        <p:nvSpPr>
          <p:cNvPr id="479" name="Google Shape;479;p27"/>
          <p:cNvSpPr txBox="1"/>
          <p:nvPr>
            <p:ph idx="19" type="ctrTitle"/>
          </p:nvPr>
        </p:nvSpPr>
        <p:spPr>
          <a:xfrm>
            <a:off x="4202313" y="4561701"/>
            <a:ext cx="2076000" cy="35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An MQTT broker</a:t>
            </a:r>
            <a:endParaRPr/>
          </a:p>
        </p:txBody>
      </p:sp>
      <p:pic>
        <p:nvPicPr>
          <p:cNvPr id="480" name="Google Shape;480;p27"/>
          <p:cNvPicPr preferRelativeResize="0"/>
          <p:nvPr/>
        </p:nvPicPr>
        <p:blipFill>
          <a:blip r:embed="rId3">
            <a:alphaModFix/>
          </a:blip>
          <a:stretch>
            <a:fillRect/>
          </a:stretch>
        </p:blipFill>
        <p:spPr>
          <a:xfrm>
            <a:off x="2430105" y="4597775"/>
            <a:ext cx="1106970" cy="282150"/>
          </a:xfrm>
          <a:prstGeom prst="rect">
            <a:avLst/>
          </a:prstGeom>
          <a:noFill/>
          <a:ln>
            <a:noFill/>
          </a:ln>
        </p:spPr>
      </p:pic>
      <p:pic>
        <p:nvPicPr>
          <p:cNvPr id="481" name="Google Shape;481;p27"/>
          <p:cNvPicPr preferRelativeResize="0"/>
          <p:nvPr/>
        </p:nvPicPr>
        <p:blipFill>
          <a:blip r:embed="rId4">
            <a:alphaModFix/>
          </a:blip>
          <a:stretch>
            <a:fillRect/>
          </a:stretch>
        </p:blipFill>
        <p:spPr>
          <a:xfrm>
            <a:off x="3471525" y="1875550"/>
            <a:ext cx="681575" cy="606600"/>
          </a:xfrm>
          <a:prstGeom prst="rect">
            <a:avLst/>
          </a:prstGeom>
          <a:noFill/>
          <a:ln>
            <a:noFill/>
          </a:ln>
        </p:spPr>
      </p:pic>
      <p:pic>
        <p:nvPicPr>
          <p:cNvPr id="482" name="Google Shape;482;p27"/>
          <p:cNvPicPr preferRelativeResize="0"/>
          <p:nvPr/>
        </p:nvPicPr>
        <p:blipFill>
          <a:blip r:embed="rId5">
            <a:alphaModFix/>
          </a:blip>
          <a:stretch>
            <a:fillRect/>
          </a:stretch>
        </p:blipFill>
        <p:spPr>
          <a:xfrm>
            <a:off x="3595825" y="3696374"/>
            <a:ext cx="432950" cy="432950"/>
          </a:xfrm>
          <a:prstGeom prst="rect">
            <a:avLst/>
          </a:prstGeom>
          <a:noFill/>
          <a:ln>
            <a:noFill/>
          </a:ln>
        </p:spPr>
      </p:pic>
      <p:pic>
        <p:nvPicPr>
          <p:cNvPr id="483" name="Google Shape;483;p27"/>
          <p:cNvPicPr preferRelativeResize="0"/>
          <p:nvPr/>
        </p:nvPicPr>
        <p:blipFill>
          <a:blip r:embed="rId6">
            <a:alphaModFix/>
          </a:blip>
          <a:stretch>
            <a:fillRect/>
          </a:stretch>
        </p:blipFill>
        <p:spPr>
          <a:xfrm>
            <a:off x="3574213" y="2851174"/>
            <a:ext cx="476176" cy="476176"/>
          </a:xfrm>
          <a:prstGeom prst="rect">
            <a:avLst/>
          </a:prstGeom>
          <a:noFill/>
          <a:ln>
            <a:noFill/>
          </a:ln>
        </p:spPr>
      </p:pic>
      <p:grpSp>
        <p:nvGrpSpPr>
          <p:cNvPr id="484" name="Google Shape;484;p27"/>
          <p:cNvGrpSpPr/>
          <p:nvPr/>
        </p:nvGrpSpPr>
        <p:grpSpPr>
          <a:xfrm>
            <a:off x="5109464" y="3732065"/>
            <a:ext cx="432968" cy="417009"/>
            <a:chOff x="4456875" y="2635825"/>
            <a:chExt cx="481825" cy="451700"/>
          </a:xfrm>
        </p:grpSpPr>
        <p:sp>
          <p:nvSpPr>
            <p:cNvPr id="485" name="Google Shape;485;p2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 name="Google Shape;486;p2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 name="Google Shape;487;p2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 name="Google Shape;488;p2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 name="Google Shape;489;p2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 name="Google Shape;490;p2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491" name="Google Shape;491;p27"/>
          <p:cNvPicPr preferRelativeResize="0"/>
          <p:nvPr/>
        </p:nvPicPr>
        <p:blipFill>
          <a:blip r:embed="rId7">
            <a:alphaModFix/>
          </a:blip>
          <a:stretch>
            <a:fillRect/>
          </a:stretch>
        </p:blipFill>
        <p:spPr>
          <a:xfrm>
            <a:off x="5022648" y="1875550"/>
            <a:ext cx="606600" cy="606600"/>
          </a:xfrm>
          <a:prstGeom prst="rect">
            <a:avLst/>
          </a:prstGeom>
          <a:noFill/>
          <a:ln>
            <a:noFill/>
          </a:ln>
        </p:spPr>
      </p:pic>
      <p:pic>
        <p:nvPicPr>
          <p:cNvPr id="492" name="Google Shape;492;p27"/>
          <p:cNvPicPr preferRelativeResize="0"/>
          <p:nvPr/>
        </p:nvPicPr>
        <p:blipFill>
          <a:blip r:embed="rId8">
            <a:alphaModFix/>
          </a:blip>
          <a:stretch>
            <a:fillRect/>
          </a:stretch>
        </p:blipFill>
        <p:spPr>
          <a:xfrm>
            <a:off x="5050738" y="2831901"/>
            <a:ext cx="550425" cy="550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8"/>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ARCHITECTURE</a:t>
            </a:r>
            <a:endParaRPr>
              <a:solidFill>
                <a:srgbClr val="FFFFFF"/>
              </a:solidFill>
            </a:endParaRPr>
          </a:p>
        </p:txBody>
      </p:sp>
      <p:sp>
        <p:nvSpPr>
          <p:cNvPr id="498" name="Google Shape;498;p28"/>
          <p:cNvSpPr txBox="1"/>
          <p:nvPr>
            <p:ph idx="1" type="subTitle"/>
          </p:nvPr>
        </p:nvSpPr>
        <p:spPr>
          <a:xfrm>
            <a:off x="4893700" y="2746375"/>
            <a:ext cx="3988200" cy="19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The Raspberry Pis/Scanners scan surrounding MAC addresses and send them to the Ingest service through HTTP over IP. The data comes structure in JSON objects.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t>The Ingest service’s function is to receive the scan data from the Scanners and insert it into the database. It exists in the middle to ensure good decoupling of the Scanners and database. This way we can swap the database implementation without having to change the software on the scanners as well.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499" name="Google Shape;499;p28"/>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pic>
        <p:nvPicPr>
          <p:cNvPr id="500" name="Google Shape;500;p28"/>
          <p:cNvPicPr preferRelativeResize="0"/>
          <p:nvPr/>
        </p:nvPicPr>
        <p:blipFill>
          <a:blip r:embed="rId3">
            <a:alphaModFix/>
          </a:blip>
          <a:stretch>
            <a:fillRect/>
          </a:stretch>
        </p:blipFill>
        <p:spPr>
          <a:xfrm>
            <a:off x="726300" y="1818200"/>
            <a:ext cx="3693376" cy="244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29"/>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ARCHITECTURE</a:t>
            </a:r>
            <a:endParaRPr>
              <a:solidFill>
                <a:srgbClr val="FFFFFF"/>
              </a:solidFill>
            </a:endParaRPr>
          </a:p>
        </p:txBody>
      </p:sp>
      <p:sp>
        <p:nvSpPr>
          <p:cNvPr id="506" name="Google Shape;506;p29"/>
          <p:cNvSpPr txBox="1"/>
          <p:nvPr>
            <p:ph idx="1" type="subTitle"/>
          </p:nvPr>
        </p:nvSpPr>
        <p:spPr>
          <a:xfrm>
            <a:off x="4893700" y="2746375"/>
            <a:ext cx="3988200" cy="19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Aggregator’s function is to periodically collect the most recent scan data and using it to estimate the occupancy level of the spaces.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t>Once those are calculated it publishes the values to the database as well as send them through a message queue to notify any interested parties. It also clears all old scan data for privacy reasons.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507" name="Google Shape;507;p29"/>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pic>
        <p:nvPicPr>
          <p:cNvPr id="508" name="Google Shape;508;p29"/>
          <p:cNvPicPr preferRelativeResize="0"/>
          <p:nvPr/>
        </p:nvPicPr>
        <p:blipFill>
          <a:blip r:embed="rId3">
            <a:alphaModFix/>
          </a:blip>
          <a:stretch>
            <a:fillRect/>
          </a:stretch>
        </p:blipFill>
        <p:spPr>
          <a:xfrm>
            <a:off x="726300" y="1818200"/>
            <a:ext cx="3693376" cy="244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0"/>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ARCHITECTURE</a:t>
            </a:r>
            <a:endParaRPr>
              <a:solidFill>
                <a:srgbClr val="FFFFFF"/>
              </a:solidFill>
            </a:endParaRPr>
          </a:p>
        </p:txBody>
      </p:sp>
      <p:sp>
        <p:nvSpPr>
          <p:cNvPr id="514" name="Google Shape;514;p30"/>
          <p:cNvSpPr txBox="1"/>
          <p:nvPr>
            <p:ph idx="1" type="subTitle"/>
          </p:nvPr>
        </p:nvSpPr>
        <p:spPr>
          <a:xfrm>
            <a:off x="4893700" y="2746375"/>
            <a:ext cx="3988200" cy="19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Finally, the Dashboard displays the occupancy of each space through a simple list containing badges informing if the space is free, occupied or full. For each place it also provides a chart with the readings from the last 6 hours.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t>The data is provided by an API, as well as a message queue to ensure there is no need to reload the page.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515" name="Google Shape;515;p30"/>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pic>
        <p:nvPicPr>
          <p:cNvPr id="516" name="Google Shape;516;p30"/>
          <p:cNvPicPr preferRelativeResize="0"/>
          <p:nvPr/>
        </p:nvPicPr>
        <p:blipFill>
          <a:blip r:embed="rId3">
            <a:alphaModFix/>
          </a:blip>
          <a:stretch>
            <a:fillRect/>
          </a:stretch>
        </p:blipFill>
        <p:spPr>
          <a:xfrm>
            <a:off x="726300" y="1818200"/>
            <a:ext cx="3693376" cy="2444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